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Lst>
  <p:sldSz cy="6859575" cx="12190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1">
          <p15:clr>
            <a:srgbClr val="A4A3A4"/>
          </p15:clr>
        </p15:guide>
        <p15:guide id="2" pos="3840">
          <p15:clr>
            <a:srgbClr val="A4A3A4"/>
          </p15:clr>
        </p15:guide>
      </p15:sldGuideLst>
    </p:ext>
    <p:ext uri="http://customooxmlschemas.google.com/">
      <go:slidesCustomData xmlns:go="http://customooxmlschemas.google.com/" r:id="rId10" roundtripDataSignature="AMtx7mjGoe2osCAbe/aTPpCKk5Y8+BGk4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E8FF3A0-9C3B-47C5-9024-C9CD9AFC2F0C}">
  <a:tblStyle styleId="{8E8FF3A0-9C3B-47C5-9024-C9CD9AFC2F0C}"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1"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0" Type="http://customschemas.google.com/relationships/presentationmetadata" Target="metadata"/><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u-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e113e364c4_0_5: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ge113e364c4_0_5: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ge113e364c4_0_5:notes"/>
          <p:cNvSpPr txBox="1"/>
          <p:nvPr>
            <p:ph idx="12" type="sldNum"/>
          </p:nvPr>
        </p:nvSpPr>
        <p:spPr>
          <a:xfrm>
            <a:off x="5180013" y="6513513"/>
            <a:ext cx="3962400" cy="3444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u-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a4ead0551_2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8a4ead0551_2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e113e364c4_0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0" name="Google Shape;100;ge113e364c4_0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914282" y="2130920"/>
            <a:ext cx="10361851" cy="14703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828563" y="3887100"/>
            <a:ext cx="8533289" cy="1753006"/>
          </a:xfrm>
          <a:prstGeom prst="rect">
            <a:avLst/>
          </a:prstGeom>
          <a:noFill/>
          <a:ln>
            <a:noFill/>
          </a:ln>
        </p:spPr>
        <p:txBody>
          <a:bodyPr anchorCtr="0" anchor="t" bIns="57450" lIns="114900" spcFirstLastPara="1" rIns="114900" wrap="square" tIns="57450">
            <a:normAutofit/>
          </a:bodyPr>
          <a:lstStyle>
            <a:lvl1pPr lvl="0" algn="ctr">
              <a:lnSpc>
                <a:spcPct val="100000"/>
              </a:lnSpc>
              <a:spcBef>
                <a:spcPts val="800"/>
              </a:spcBef>
              <a:spcAft>
                <a:spcPts val="0"/>
              </a:spcAft>
              <a:buClr>
                <a:srgbClr val="888888"/>
              </a:buClr>
              <a:buSzPts val="4000"/>
              <a:buNone/>
              <a:defRPr>
                <a:solidFill>
                  <a:srgbClr val="888888"/>
                </a:solidFill>
              </a:defRPr>
            </a:lvl1pPr>
            <a:lvl2pPr lvl="1" algn="ctr">
              <a:lnSpc>
                <a:spcPct val="100000"/>
              </a:lnSpc>
              <a:spcBef>
                <a:spcPts val="700"/>
              </a:spcBef>
              <a:spcAft>
                <a:spcPts val="0"/>
              </a:spcAft>
              <a:buClr>
                <a:srgbClr val="888888"/>
              </a:buClr>
              <a:buSzPts val="3500"/>
              <a:buNone/>
              <a:defRPr>
                <a:solidFill>
                  <a:srgbClr val="888888"/>
                </a:solidFill>
              </a:defRPr>
            </a:lvl2pPr>
            <a:lvl3pPr lvl="2" algn="ctr">
              <a:lnSpc>
                <a:spcPct val="100000"/>
              </a:lnSpc>
              <a:spcBef>
                <a:spcPts val="600"/>
              </a:spcBef>
              <a:spcAft>
                <a:spcPts val="0"/>
              </a:spcAft>
              <a:buClr>
                <a:srgbClr val="888888"/>
              </a:buClr>
              <a:buSzPts val="3000"/>
              <a:buNone/>
              <a:defRPr>
                <a:solidFill>
                  <a:srgbClr val="888888"/>
                </a:solidFill>
              </a:defRPr>
            </a:lvl3pPr>
            <a:lvl4pPr lvl="3" algn="ctr">
              <a:lnSpc>
                <a:spcPct val="100000"/>
              </a:lnSpc>
              <a:spcBef>
                <a:spcPts val="500"/>
              </a:spcBef>
              <a:spcAft>
                <a:spcPts val="0"/>
              </a:spcAft>
              <a:buClr>
                <a:srgbClr val="888888"/>
              </a:buClr>
              <a:buSzPts val="2500"/>
              <a:buNone/>
              <a:defRPr>
                <a:solidFill>
                  <a:srgbClr val="888888"/>
                </a:solidFill>
              </a:defRPr>
            </a:lvl4pPr>
            <a:lvl5pPr lvl="4" algn="ctr">
              <a:lnSpc>
                <a:spcPct val="100000"/>
              </a:lnSpc>
              <a:spcBef>
                <a:spcPts val="500"/>
              </a:spcBef>
              <a:spcAft>
                <a:spcPts val="0"/>
              </a:spcAft>
              <a:buClr>
                <a:srgbClr val="888888"/>
              </a:buClr>
              <a:buSzPts val="2500"/>
              <a:buNone/>
              <a:defRPr>
                <a:solidFill>
                  <a:srgbClr val="888888"/>
                </a:solidFill>
              </a:defRPr>
            </a:lvl5pPr>
            <a:lvl6pPr lvl="5" algn="ctr">
              <a:lnSpc>
                <a:spcPct val="100000"/>
              </a:lnSpc>
              <a:spcBef>
                <a:spcPts val="500"/>
              </a:spcBef>
              <a:spcAft>
                <a:spcPts val="0"/>
              </a:spcAft>
              <a:buClr>
                <a:srgbClr val="888888"/>
              </a:buClr>
              <a:buSzPts val="2500"/>
              <a:buNone/>
              <a:defRPr>
                <a:solidFill>
                  <a:srgbClr val="888888"/>
                </a:solidFill>
              </a:defRPr>
            </a:lvl6pPr>
            <a:lvl7pPr lvl="6" algn="ctr">
              <a:lnSpc>
                <a:spcPct val="100000"/>
              </a:lnSpc>
              <a:spcBef>
                <a:spcPts val="500"/>
              </a:spcBef>
              <a:spcAft>
                <a:spcPts val="0"/>
              </a:spcAft>
              <a:buClr>
                <a:srgbClr val="888888"/>
              </a:buClr>
              <a:buSzPts val="2500"/>
              <a:buNone/>
              <a:defRPr>
                <a:solidFill>
                  <a:srgbClr val="888888"/>
                </a:solidFill>
              </a:defRPr>
            </a:lvl7pPr>
            <a:lvl8pPr lvl="7" algn="ctr">
              <a:lnSpc>
                <a:spcPct val="100000"/>
              </a:lnSpc>
              <a:spcBef>
                <a:spcPts val="500"/>
              </a:spcBef>
              <a:spcAft>
                <a:spcPts val="0"/>
              </a:spcAft>
              <a:buClr>
                <a:srgbClr val="888888"/>
              </a:buClr>
              <a:buSzPts val="2500"/>
              <a:buNone/>
              <a:defRPr>
                <a:solidFill>
                  <a:srgbClr val="888888"/>
                </a:solidFill>
              </a:defRPr>
            </a:lvl8pPr>
            <a:lvl9pPr lvl="8" algn="ctr">
              <a:lnSpc>
                <a:spcPct val="100000"/>
              </a:lnSpc>
              <a:spcBef>
                <a:spcPts val="500"/>
              </a:spcBef>
              <a:spcAft>
                <a:spcPts val="0"/>
              </a:spcAft>
              <a:buClr>
                <a:srgbClr val="888888"/>
              </a:buClr>
              <a:buSzPts val="2500"/>
              <a:buNone/>
              <a:defRPr>
                <a:solidFill>
                  <a:srgbClr val="888888"/>
                </a:solidFill>
              </a:defRPr>
            </a:lvl9pPr>
          </a:lstStyle>
          <a:p/>
        </p:txBody>
      </p:sp>
      <p:sp>
        <p:nvSpPr>
          <p:cNvPr id="18" name="Google Shape;18;p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 type="body"/>
          </p:nvPr>
        </p:nvSpPr>
        <p:spPr>
          <a:xfrm rot="5400000">
            <a:off x="3831701" y="-1621610"/>
            <a:ext cx="4527011" cy="10971372"/>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10231001" y="1870640"/>
            <a:ext cx="6761140" cy="3655008"/>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 type="body"/>
          </p:nvPr>
        </p:nvSpPr>
        <p:spPr>
          <a:xfrm rot="5400000">
            <a:off x="2816223" y="-1685955"/>
            <a:ext cx="6761140" cy="10768198"/>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962960" y="4407921"/>
            <a:ext cx="10361851" cy="1362391"/>
          </a:xfrm>
          <a:prstGeom prst="rect">
            <a:avLst/>
          </a:prstGeom>
          <a:noFill/>
          <a:ln>
            <a:noFill/>
          </a:ln>
        </p:spPr>
        <p:txBody>
          <a:bodyPr anchorCtr="0" anchor="t" bIns="57450" lIns="114900" spcFirstLastPara="1" rIns="114900" wrap="square" tIns="57450">
            <a:normAutofit/>
          </a:bodyPr>
          <a:lstStyle>
            <a:lvl1pPr lvl="0" algn="l">
              <a:lnSpc>
                <a:spcPct val="100000"/>
              </a:lnSpc>
              <a:spcBef>
                <a:spcPts val="0"/>
              </a:spcBef>
              <a:spcAft>
                <a:spcPts val="0"/>
              </a:spcAft>
              <a:buClr>
                <a:schemeClr val="dk1"/>
              </a:buClr>
              <a:buSzPts val="5000"/>
              <a:buFont typeface="Calibri"/>
              <a:buNone/>
              <a:defRPr b="1" sz="5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962960" y="2907387"/>
            <a:ext cx="10361851" cy="1500534"/>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500"/>
              </a:spcBef>
              <a:spcAft>
                <a:spcPts val="0"/>
              </a:spcAft>
              <a:buClr>
                <a:srgbClr val="888888"/>
              </a:buClr>
              <a:buSzPts val="2500"/>
              <a:buNone/>
              <a:defRPr sz="2500">
                <a:solidFill>
                  <a:srgbClr val="888888"/>
                </a:solidFill>
              </a:defRPr>
            </a:lvl1pPr>
            <a:lvl2pPr indent="-228600" lvl="1" marL="914400" algn="l">
              <a:lnSpc>
                <a:spcPct val="100000"/>
              </a:lnSpc>
              <a:spcBef>
                <a:spcPts val="460"/>
              </a:spcBef>
              <a:spcAft>
                <a:spcPts val="0"/>
              </a:spcAft>
              <a:buClr>
                <a:srgbClr val="888888"/>
              </a:buClr>
              <a:buSzPts val="2300"/>
              <a:buNone/>
              <a:defRPr sz="2300">
                <a:solidFill>
                  <a:srgbClr val="888888"/>
                </a:solidFill>
              </a:defRPr>
            </a:lvl2pPr>
            <a:lvl3pPr indent="-228600" lvl="2" marL="1371600" algn="l">
              <a:lnSpc>
                <a:spcPct val="100000"/>
              </a:lnSpc>
              <a:spcBef>
                <a:spcPts val="400"/>
              </a:spcBef>
              <a:spcAft>
                <a:spcPts val="0"/>
              </a:spcAft>
              <a:buClr>
                <a:srgbClr val="888888"/>
              </a:buClr>
              <a:buSzPts val="2000"/>
              <a:buNone/>
              <a:defRPr sz="2000">
                <a:solidFill>
                  <a:srgbClr val="888888"/>
                </a:solidFill>
              </a:defRPr>
            </a:lvl3pPr>
            <a:lvl4pPr indent="-228600" lvl="3" marL="1828800" algn="l">
              <a:lnSpc>
                <a:spcPct val="100000"/>
              </a:lnSpc>
              <a:spcBef>
                <a:spcPts val="360"/>
              </a:spcBef>
              <a:spcAft>
                <a:spcPts val="0"/>
              </a:spcAft>
              <a:buClr>
                <a:srgbClr val="888888"/>
              </a:buClr>
              <a:buSzPts val="1800"/>
              <a:buNone/>
              <a:defRPr sz="1800">
                <a:solidFill>
                  <a:srgbClr val="888888"/>
                </a:solidFill>
              </a:defRPr>
            </a:lvl4pPr>
            <a:lvl5pPr indent="-228600" lvl="4" marL="2286000" algn="l">
              <a:lnSpc>
                <a:spcPct val="100000"/>
              </a:lnSpc>
              <a:spcBef>
                <a:spcPts val="360"/>
              </a:spcBef>
              <a:spcAft>
                <a:spcPts val="0"/>
              </a:spcAft>
              <a:buClr>
                <a:srgbClr val="888888"/>
              </a:buClr>
              <a:buSzPts val="1800"/>
              <a:buNone/>
              <a:defRPr sz="1800">
                <a:solidFill>
                  <a:srgbClr val="888888"/>
                </a:solidFill>
              </a:defRPr>
            </a:lvl5pPr>
            <a:lvl6pPr indent="-228600" lvl="5" marL="2743200" algn="l">
              <a:lnSpc>
                <a:spcPct val="100000"/>
              </a:lnSpc>
              <a:spcBef>
                <a:spcPts val="360"/>
              </a:spcBef>
              <a:spcAft>
                <a:spcPts val="0"/>
              </a:spcAft>
              <a:buClr>
                <a:srgbClr val="888888"/>
              </a:buClr>
              <a:buSzPts val="1800"/>
              <a:buNone/>
              <a:defRPr sz="1800">
                <a:solidFill>
                  <a:srgbClr val="888888"/>
                </a:solidFill>
              </a:defRPr>
            </a:lvl6pPr>
            <a:lvl7pPr indent="-228600" lvl="6" marL="3200400" algn="l">
              <a:lnSpc>
                <a:spcPct val="100000"/>
              </a:lnSpc>
              <a:spcBef>
                <a:spcPts val="360"/>
              </a:spcBef>
              <a:spcAft>
                <a:spcPts val="0"/>
              </a:spcAft>
              <a:buClr>
                <a:srgbClr val="888888"/>
              </a:buClr>
              <a:buSzPts val="1800"/>
              <a:buNone/>
              <a:defRPr sz="1800">
                <a:solidFill>
                  <a:srgbClr val="888888"/>
                </a:solidFill>
              </a:defRPr>
            </a:lvl7pPr>
            <a:lvl8pPr indent="-228600" lvl="7" marL="3657600" algn="l">
              <a:lnSpc>
                <a:spcPct val="100000"/>
              </a:lnSpc>
              <a:spcBef>
                <a:spcPts val="360"/>
              </a:spcBef>
              <a:spcAft>
                <a:spcPts val="0"/>
              </a:spcAft>
              <a:buClr>
                <a:srgbClr val="888888"/>
              </a:buClr>
              <a:buSzPts val="1800"/>
              <a:buNone/>
              <a:defRPr sz="1800">
                <a:solidFill>
                  <a:srgbClr val="888888"/>
                </a:solidFill>
              </a:defRPr>
            </a:lvl8pPr>
            <a:lvl9pPr indent="-228600" lvl="8" marL="4114800" algn="l">
              <a:lnSpc>
                <a:spcPct val="100000"/>
              </a:lnSpc>
              <a:spcBef>
                <a:spcPts val="360"/>
              </a:spcBef>
              <a:spcAft>
                <a:spcPts val="0"/>
              </a:spcAft>
              <a:buClr>
                <a:srgbClr val="888888"/>
              </a:buClr>
              <a:buSzPts val="1800"/>
              <a:buNone/>
              <a:defRPr sz="1800">
                <a:solidFill>
                  <a:srgbClr val="888888"/>
                </a:solidFill>
              </a:defRPr>
            </a:lvl9pPr>
          </a:lstStyle>
          <a:p/>
        </p:txBody>
      </p:sp>
      <p:sp>
        <p:nvSpPr>
          <p:cNvPr id="30" name="Google Shape;30;p6"/>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12696" y="1848278"/>
            <a:ext cx="7210545"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6" name="Google Shape;36;p7"/>
          <p:cNvSpPr txBox="1"/>
          <p:nvPr>
            <p:ph idx="2" type="body"/>
          </p:nvPr>
        </p:nvSpPr>
        <p:spPr>
          <a:xfrm>
            <a:off x="8226414" y="1848278"/>
            <a:ext cx="7212661"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7" name="Google Shape;37;p7"/>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55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609521" y="1535469"/>
            <a:ext cx="5386216"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3" name="Google Shape;43;p8"/>
          <p:cNvSpPr txBox="1"/>
          <p:nvPr>
            <p:ph idx="2" type="body"/>
          </p:nvPr>
        </p:nvSpPr>
        <p:spPr>
          <a:xfrm>
            <a:off x="609521" y="2175379"/>
            <a:ext cx="5386216"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4" name="Google Shape;44;p8"/>
          <p:cNvSpPr txBox="1"/>
          <p:nvPr>
            <p:ph idx="3" type="body"/>
          </p:nvPr>
        </p:nvSpPr>
        <p:spPr>
          <a:xfrm>
            <a:off x="6192561" y="1535469"/>
            <a:ext cx="5388332"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5" name="Google Shape;45;p8"/>
          <p:cNvSpPr txBox="1"/>
          <p:nvPr>
            <p:ph idx="4" type="body"/>
          </p:nvPr>
        </p:nvSpPr>
        <p:spPr>
          <a:xfrm>
            <a:off x="6192561" y="2175379"/>
            <a:ext cx="5388332"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6" name="Google Shape;46;p8"/>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609521" y="273114"/>
            <a:ext cx="4010562" cy="116231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 type="body"/>
          </p:nvPr>
        </p:nvSpPr>
        <p:spPr>
          <a:xfrm>
            <a:off x="4766114" y="273114"/>
            <a:ext cx="6814779" cy="5854468"/>
          </a:xfrm>
          <a:prstGeom prst="rect">
            <a:avLst/>
          </a:prstGeom>
          <a:noFill/>
          <a:ln>
            <a:noFill/>
          </a:ln>
        </p:spPr>
        <p:txBody>
          <a:bodyPr anchorCtr="0" anchor="t" bIns="57450" lIns="114900" spcFirstLastPara="1" rIns="114900" wrap="square" tIns="57450">
            <a:normAutofit/>
          </a:bodyPr>
          <a:lstStyle>
            <a:lvl1pPr indent="-482600" lvl="0" marL="457200" algn="l">
              <a:lnSpc>
                <a:spcPct val="100000"/>
              </a:lnSpc>
              <a:spcBef>
                <a:spcPts val="800"/>
              </a:spcBef>
              <a:spcAft>
                <a:spcPts val="0"/>
              </a:spcAft>
              <a:buClr>
                <a:schemeClr val="dk1"/>
              </a:buClr>
              <a:buSzPts val="4000"/>
              <a:buChar char="•"/>
              <a:defRPr sz="4000"/>
            </a:lvl1pPr>
            <a:lvl2pPr indent="-450850" lvl="1" marL="914400" algn="l">
              <a:lnSpc>
                <a:spcPct val="100000"/>
              </a:lnSpc>
              <a:spcBef>
                <a:spcPts val="700"/>
              </a:spcBef>
              <a:spcAft>
                <a:spcPts val="0"/>
              </a:spcAft>
              <a:buClr>
                <a:schemeClr val="dk1"/>
              </a:buClr>
              <a:buSzPts val="3500"/>
              <a:buChar char="–"/>
              <a:defRPr sz="3500"/>
            </a:lvl2pPr>
            <a:lvl3pPr indent="-419100" lvl="2" marL="1371600" algn="l">
              <a:lnSpc>
                <a:spcPct val="100000"/>
              </a:lnSpc>
              <a:spcBef>
                <a:spcPts val="600"/>
              </a:spcBef>
              <a:spcAft>
                <a:spcPts val="0"/>
              </a:spcAft>
              <a:buClr>
                <a:schemeClr val="dk1"/>
              </a:buClr>
              <a:buSzPts val="3000"/>
              <a:buChar char="•"/>
              <a:defRPr sz="30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61" name="Google Shape;61;p11"/>
          <p:cNvSpPr txBox="1"/>
          <p:nvPr>
            <p:ph idx="2" type="body"/>
          </p:nvPr>
        </p:nvSpPr>
        <p:spPr>
          <a:xfrm>
            <a:off x="609521" y="1435433"/>
            <a:ext cx="4010562" cy="4692149"/>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2" name="Google Shape;62;p11"/>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1"/>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2389406" y="4801712"/>
            <a:ext cx="7314248" cy="56686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p:nvPr>
            <p:ph idx="2" type="pic"/>
          </p:nvPr>
        </p:nvSpPr>
        <p:spPr>
          <a:xfrm>
            <a:off x="2389406" y="612917"/>
            <a:ext cx="7314248" cy="4115753"/>
          </a:xfrm>
          <a:prstGeom prst="rect">
            <a:avLst/>
          </a:prstGeom>
          <a:noFill/>
          <a:ln>
            <a:noFill/>
          </a:ln>
        </p:spPr>
      </p:sp>
      <p:sp>
        <p:nvSpPr>
          <p:cNvPr id="68" name="Google Shape;68;p12"/>
          <p:cNvSpPr txBox="1"/>
          <p:nvPr>
            <p:ph idx="1" type="body"/>
          </p:nvPr>
        </p:nvSpPr>
        <p:spPr>
          <a:xfrm>
            <a:off x="2389406" y="5368581"/>
            <a:ext cx="7314248" cy="805048"/>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9" name="Google Shape;69;p12"/>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marR="0" rtl="0" algn="ctr">
              <a:lnSpc>
                <a:spcPct val="100000"/>
              </a:lnSpc>
              <a:spcBef>
                <a:spcPts val="0"/>
              </a:spcBef>
              <a:spcAft>
                <a:spcPts val="0"/>
              </a:spcAft>
              <a:buClr>
                <a:schemeClr val="dk1"/>
              </a:buClr>
              <a:buSzPts val="5500"/>
              <a:buFont typeface="Calibri"/>
              <a:buNone/>
              <a:defRPr b="0" i="0" sz="5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482600" lvl="0" marL="457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indent="-450850" lvl="1" marL="914400" marR="0" rtl="0" algn="l">
              <a:lnSpc>
                <a:spcPct val="100000"/>
              </a:lnSpc>
              <a:spcBef>
                <a:spcPts val="700"/>
              </a:spcBef>
              <a:spcAft>
                <a:spcPts val="0"/>
              </a:spcAft>
              <a:buClr>
                <a:schemeClr val="dk1"/>
              </a:buClr>
              <a:buSzPts val="3500"/>
              <a:buFont typeface="Arial"/>
              <a:buChar char="–"/>
              <a:defRPr b="0" i="0" sz="3500" u="none" cap="none" strike="noStrike">
                <a:solidFill>
                  <a:schemeClr val="dk1"/>
                </a:solidFill>
                <a:latin typeface="Calibri"/>
                <a:ea typeface="Calibri"/>
                <a:cs typeface="Calibri"/>
                <a:sym typeface="Calibri"/>
              </a:defRPr>
            </a:lvl2pPr>
            <a:lvl3pPr indent="-419100" lvl="2" marL="1371600" marR="0" rtl="0" algn="l">
              <a:lnSpc>
                <a:spcPct val="100000"/>
              </a:lnSpc>
              <a:spcBef>
                <a:spcPts val="60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387350" lvl="3" marL="1828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4pPr>
            <a:lvl5pPr indent="-387350" lvl="4" marL="22860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5pPr>
            <a:lvl6pPr indent="-387350" lvl="5" marL="27432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6pPr>
            <a:lvl7pPr indent="-387350" lvl="6" marL="32004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7pPr>
            <a:lvl8pPr indent="-387350" lvl="7" marL="36576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8pPr>
            <a:lvl9pPr indent="-387350" lvl="8" marL="4114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marR="0" rtl="0" algn="l">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marR="0" rtl="0" algn="ctr">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udalekuak.oiartzun@gmail.com" TargetMode="External"/><Relationship Id="rId4" Type="http://schemas.openxmlformats.org/officeDocument/2006/relationships/hyperlink" Target="http://www.gazteoiartzun.net/" TargetMode="External"/><Relationship Id="rId5" Type="http://schemas.openxmlformats.org/officeDocument/2006/relationships/image" Target="../media/image2.png"/><Relationship Id="rId6"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gazteoiartzun.net/" TargetMode="External"/><Relationship Id="rId4" Type="http://schemas.openxmlformats.org/officeDocument/2006/relationships/hyperlink" Target="http://www.gazteoiartzun.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ge113e364c4_0_5"/>
          <p:cNvGraphicFramePr/>
          <p:nvPr/>
        </p:nvGraphicFramePr>
        <p:xfrm>
          <a:off x="334566" y="117427"/>
          <a:ext cx="3000000" cy="3000000"/>
        </p:xfrm>
        <a:graphic>
          <a:graphicData uri="http://schemas.openxmlformats.org/drawingml/2006/table">
            <a:tbl>
              <a:tblPr>
                <a:noFill/>
                <a:tableStyleId>{8E8FF3A0-9C3B-47C5-9024-C9CD9AFC2F0C}</a:tableStyleId>
              </a:tblPr>
              <a:tblGrid>
                <a:gridCol w="2170825"/>
                <a:gridCol w="2260725"/>
                <a:gridCol w="2338150"/>
                <a:gridCol w="2473600"/>
                <a:gridCol w="2166700"/>
              </a:tblGrid>
              <a:tr h="1235075">
                <a:tc gridSpan="2">
                  <a:txBody>
                    <a:bodyPr/>
                    <a:lstStyle/>
                    <a:p>
                      <a:pPr indent="0" lvl="0" marL="0" marR="0" rtl="0" algn="ctr">
                        <a:lnSpc>
                          <a:spcPct val="100000"/>
                        </a:lnSpc>
                        <a:spcBef>
                          <a:spcPts val="0"/>
                        </a:spcBef>
                        <a:spcAft>
                          <a:spcPts val="0"/>
                        </a:spcAft>
                        <a:buClr>
                          <a:srgbClr val="000000"/>
                        </a:buClr>
                        <a:buSzPts val="1400"/>
                        <a:buFont typeface="Arial"/>
                        <a:buNone/>
                      </a:pPr>
                      <a:r>
                        <a:rPr b="1" lang="eu-ES" sz="1400" u="none" cap="none" strike="noStrike">
                          <a:latin typeface="Arial"/>
                          <a:ea typeface="Arial"/>
                          <a:cs typeface="Arial"/>
                          <a:sym typeface="Arial"/>
                        </a:rPr>
                        <a:t> UDALEKUAK 2022 HH3</a:t>
                      </a:r>
                      <a:endParaRPr sz="18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gridSpan="3">
                  <a:txBody>
                    <a:bodyPr/>
                    <a:lstStyle/>
                    <a:p>
                      <a:pPr indent="0" lvl="0" marL="0" marR="0" rtl="0" algn="ctr">
                        <a:lnSpc>
                          <a:spcPct val="100000"/>
                        </a:lnSpc>
                        <a:spcBef>
                          <a:spcPts val="0"/>
                        </a:spcBef>
                        <a:spcAft>
                          <a:spcPts val="0"/>
                        </a:spcAft>
                        <a:buClr>
                          <a:srgbClr val="000000"/>
                        </a:buClr>
                        <a:buSzPts val="1400"/>
                        <a:buFont typeface="Arial"/>
                        <a:buNone/>
                      </a:pPr>
                      <a:r>
                        <a:rPr lang="eu-ES" sz="1400" u="none" cap="none" strike="noStrike">
                          <a:latin typeface="Arial"/>
                          <a:ea typeface="Arial"/>
                          <a:cs typeface="Arial"/>
                          <a:sym typeface="Arial"/>
                        </a:rPr>
                        <a:t>ORDUTEGIA_____9:30-13:30</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none" cap="none" strike="noStrike">
                          <a:solidFill>
                            <a:schemeClr val="dk1"/>
                          </a:solidFill>
                        </a:rPr>
                        <a:t>Telefonoa 645 005 496 </a:t>
                      </a:r>
                      <a:r>
                        <a:rPr lang="eu-ES" sz="1400" u="none" cap="none" strike="noStrike">
                          <a:latin typeface="Arial"/>
                          <a:ea typeface="Arial"/>
                          <a:cs typeface="Arial"/>
                          <a:sym typeface="Arial"/>
                        </a:rPr>
                        <a:t>(9:00-14:00) </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3">
                            <a:extLst>
                              <a:ext uri="{A12FA001-AC4F-418D-AE19-62706E023703}">
                                <ahyp:hlinkClr val="tx"/>
                              </a:ext>
                            </a:extLst>
                          </a:hlinkClick>
                        </a:rPr>
                        <a:t>udalekuak.oiartzun@gmail.com</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4">
                            <a:extLst>
                              <a:ext uri="{A12FA001-AC4F-418D-AE19-62706E023703}">
                                <ahyp:hlinkClr val="tx"/>
                              </a:ext>
                            </a:extLst>
                          </a:hlinkClick>
                        </a:rPr>
                        <a:t>www.gazteoiartzun.net</a:t>
                      </a:r>
                      <a:r>
                        <a:rPr lang="eu-ES" sz="1400" u="none" cap="none" strike="noStrike">
                          <a:latin typeface="Arial"/>
                          <a:ea typeface="Arial"/>
                          <a:cs typeface="Arial"/>
                          <a:sym typeface="Arial"/>
                        </a:rPr>
                        <a:t> </a:t>
                      </a:r>
                      <a:endParaRPr sz="14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r>
              <a:tr h="22885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4</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5</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6</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7</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8</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23625">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ONGI ETORRIA+JOLASAK</a:t>
                      </a:r>
                      <a:endParaRPr b="1"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BIENVENIDA+ JUEGOS</a:t>
                      </a:r>
                      <a:endParaRPr b="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TXOKO BERDEAK EZAGUTZEN</a:t>
                      </a:r>
                      <a:endParaRPr b="1" sz="1100"/>
                    </a:p>
                    <a:p>
                      <a:pPr indent="0" lvl="0" marL="0" marR="0" rtl="0" algn="ctr">
                        <a:lnSpc>
                          <a:spcPct val="100000"/>
                        </a:lnSpc>
                        <a:spcBef>
                          <a:spcPts val="0"/>
                        </a:spcBef>
                        <a:spcAft>
                          <a:spcPts val="0"/>
                        </a:spcAft>
                        <a:buClr>
                          <a:srgbClr val="000000"/>
                        </a:buClr>
                        <a:buSzPts val="1100"/>
                        <a:buFont typeface="Arial"/>
                        <a:buNone/>
                      </a:pPr>
                      <a:r>
                        <a:rPr lang="eu-ES" sz="1100"/>
                        <a:t>DESCUBRIENDO LOS RINCONES VERDES </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chemeClr val="dk1"/>
                        </a:buClr>
                        <a:buSzPts val="1200"/>
                        <a:buFont typeface="Calibri"/>
                        <a:buNone/>
                      </a:pPr>
                      <a:r>
                        <a:rPr b="1" lang="eu-ES" sz="1100" u="none" cap="none" strike="noStrike"/>
                        <a:t>ERREKA**</a:t>
                      </a:r>
                      <a:endParaRPr b="1" sz="1100" u="none" cap="none" strike="noStrike"/>
                    </a:p>
                    <a:p>
                      <a:pPr indent="0" lvl="0" marL="0" marR="0" rtl="0" algn="ctr">
                        <a:lnSpc>
                          <a:spcPct val="100000"/>
                        </a:lnSpc>
                        <a:spcBef>
                          <a:spcPts val="0"/>
                        </a:spcBef>
                        <a:spcAft>
                          <a:spcPts val="0"/>
                        </a:spcAft>
                        <a:buClr>
                          <a:schemeClr val="dk1"/>
                        </a:buClr>
                        <a:buSzPts val="1200"/>
                        <a:buFont typeface="Calibri"/>
                        <a:buNone/>
                      </a:pPr>
                      <a:r>
                        <a:rPr i="1" lang="eu-ES" sz="1100" u="none" cap="none" strike="noStrike"/>
                        <a:t>RÍO**</a:t>
                      </a:r>
                      <a:endParaRPr i="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IGERILEKUA*</a:t>
                      </a:r>
                      <a:endParaRPr b="1"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PISCINA*</a:t>
                      </a:r>
                      <a:endParaRPr b="1" sz="11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SORMENAREKIN JOLASEAN</a:t>
                      </a:r>
                      <a:endParaRPr b="1"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JUGANDO CON LA CREATIVIDAD</a:t>
                      </a:r>
                      <a:endParaRPr i="1" sz="11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11</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12</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13</a:t>
                      </a:r>
                      <a:endParaRPr b="1" sz="1100" u="none" cap="none" strike="noStrike"/>
                    </a:p>
                    <a:p>
                      <a:pPr indent="0" lvl="0" marL="0" marR="0" rtl="0" algn="ctr">
                        <a:lnSpc>
                          <a:spcPct val="100000"/>
                        </a:lnSpc>
                        <a:spcBef>
                          <a:spcPts val="0"/>
                        </a:spcBef>
                        <a:spcAft>
                          <a:spcPts val="0"/>
                        </a:spcAft>
                        <a:buClr>
                          <a:schemeClr val="dk1"/>
                        </a:buClr>
                        <a:buSzPts val="1100"/>
                        <a:buFont typeface="Arial"/>
                        <a:buNone/>
                      </a:pPr>
                      <a:r>
                        <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14</a:t>
                      </a:r>
                      <a:endParaRPr sz="14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15</a:t>
                      </a:r>
                      <a:endParaRPr sz="1400" u="none" cap="none" strike="noStrike"/>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 HAMABOSTALDIA BUKATU)</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08200">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IGERILEKUA*</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rPr i="1" lang="eu-ES" sz="1100" u="none" cap="none" strike="noStrike"/>
                        <a:t>PISCINA*</a:t>
                      </a:r>
                      <a:endParaRPr i="1" sz="11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solidFill>
                            <a:schemeClr val="dk1"/>
                          </a:solidFill>
                        </a:rPr>
                        <a:t>NATURAREKIN  SORTZEN</a:t>
                      </a:r>
                      <a:endParaRPr b="1" sz="1100">
                        <a:solidFill>
                          <a:schemeClr val="dk1"/>
                        </a:solidFill>
                      </a:endParaRPr>
                    </a:p>
                    <a:p>
                      <a:pPr indent="0" lvl="0" marL="0" marR="0" rtl="0" algn="ctr">
                        <a:lnSpc>
                          <a:spcPct val="100000"/>
                        </a:lnSpc>
                        <a:spcBef>
                          <a:spcPts val="0"/>
                        </a:spcBef>
                        <a:spcAft>
                          <a:spcPts val="0"/>
                        </a:spcAft>
                        <a:buClr>
                          <a:srgbClr val="000000"/>
                        </a:buClr>
                        <a:buSzPts val="1100"/>
                        <a:buFont typeface="Arial"/>
                        <a:buNone/>
                      </a:pPr>
                      <a:r>
                        <a:rPr i="1" lang="eu-ES" sz="1100">
                          <a:solidFill>
                            <a:schemeClr val="dk1"/>
                          </a:solidFill>
                        </a:rPr>
                        <a:t>CREANDO CON LA NATURALEZA</a:t>
                      </a:r>
                      <a:endParaRPr i="1" sz="11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chemeClr val="dk1"/>
                        </a:buClr>
                        <a:buSzPts val="1200"/>
                        <a:buFont typeface="Arial"/>
                        <a:buNone/>
                      </a:pPr>
                      <a:r>
                        <a:t/>
                      </a:r>
                      <a:endParaRPr b="1" sz="1100" u="none" cap="none" strike="noStrike">
                        <a:latin typeface="Arial"/>
                        <a:ea typeface="Arial"/>
                        <a:cs typeface="Arial"/>
                        <a:sym typeface="Arial"/>
                      </a:endParaRPr>
                    </a:p>
                    <a:p>
                      <a:pPr indent="0" lvl="0" marL="0" marR="0" rtl="0" algn="ctr">
                        <a:lnSpc>
                          <a:spcPct val="100000"/>
                        </a:lnSpc>
                        <a:spcBef>
                          <a:spcPts val="0"/>
                        </a:spcBef>
                        <a:spcAft>
                          <a:spcPts val="0"/>
                        </a:spcAft>
                        <a:buClr>
                          <a:schemeClr val="dk1"/>
                        </a:buClr>
                        <a:buSzPts val="1200"/>
                        <a:buFont typeface="Arial"/>
                        <a:buNone/>
                      </a:pPr>
                      <a:r>
                        <a:rPr b="1" lang="eu-ES" sz="1100" u="none" cap="none" strike="noStrike"/>
                        <a:t>ERREKA**</a:t>
                      </a:r>
                      <a:endParaRPr b="1" sz="1100" u="none" cap="none" strike="noStrike"/>
                    </a:p>
                    <a:p>
                      <a:pPr indent="0" lvl="0" marL="0" marR="0" rtl="0" algn="ctr">
                        <a:lnSpc>
                          <a:spcPct val="100000"/>
                        </a:lnSpc>
                        <a:spcBef>
                          <a:spcPts val="0"/>
                        </a:spcBef>
                        <a:spcAft>
                          <a:spcPts val="0"/>
                        </a:spcAft>
                        <a:buClr>
                          <a:schemeClr val="dk1"/>
                        </a:buClr>
                        <a:buSzPts val="1200"/>
                        <a:buFont typeface="Arial"/>
                        <a:buNone/>
                      </a:pPr>
                      <a:r>
                        <a:rPr i="1" lang="eu-ES" sz="1100" u="none" cap="none" strike="noStrike"/>
                        <a:t>RÍO**</a:t>
                      </a:r>
                      <a:endParaRPr i="1" sz="1100" u="none" cap="none" strike="noStrike"/>
                    </a:p>
                    <a:p>
                      <a:pPr indent="0" lvl="0" marL="0" marR="0" rtl="0" algn="ctr">
                        <a:lnSpc>
                          <a:spcPct val="100000"/>
                        </a:lnSpc>
                        <a:spcBef>
                          <a:spcPts val="0"/>
                        </a:spcBef>
                        <a:spcAft>
                          <a:spcPts val="0"/>
                        </a:spcAft>
                        <a:buClr>
                          <a:schemeClr val="dk1"/>
                        </a:buClr>
                        <a:buSzPts val="1200"/>
                        <a:buFont typeface="Arial"/>
                        <a:buNone/>
                      </a:pPr>
                      <a:r>
                        <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FLASHMOB-A</a:t>
                      </a:r>
                      <a:endParaRPr b="1" sz="1100"/>
                    </a:p>
                    <a:p>
                      <a:pPr indent="0" lvl="0" marL="0" marR="0" rtl="0" algn="ctr">
                        <a:lnSpc>
                          <a:spcPct val="100000"/>
                        </a:lnSpc>
                        <a:spcBef>
                          <a:spcPts val="0"/>
                        </a:spcBef>
                        <a:spcAft>
                          <a:spcPts val="0"/>
                        </a:spcAft>
                        <a:buClr>
                          <a:srgbClr val="000000"/>
                        </a:buClr>
                        <a:buSzPts val="1100"/>
                        <a:buFont typeface="Arial"/>
                        <a:buNone/>
                      </a:pPr>
                      <a:r>
                        <a:rPr i="1" lang="eu-ES" sz="1100"/>
                        <a:t>FLASHMOB</a:t>
                      </a:r>
                      <a:endParaRPr i="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DANTZATUZ AGURTU</a:t>
                      </a:r>
                      <a:endParaRPr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 DESPIDIENDO CON MÚSICA</a:t>
                      </a:r>
                      <a:endParaRPr b="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18</a:t>
                      </a:r>
                      <a:endParaRPr/>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 HAMABOSTALDIA HASI</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19</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20</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21</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22</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495300">
                <a:tc>
                  <a:txBody>
                    <a:bodyPr/>
                    <a:lstStyle/>
                    <a:p>
                      <a:pPr indent="0" lvl="0" marL="0" marR="0" rtl="0" algn="ctr">
                        <a:lnSpc>
                          <a:spcPct val="100000"/>
                        </a:lnSpc>
                        <a:spcBef>
                          <a:spcPts val="0"/>
                        </a:spcBef>
                        <a:spcAft>
                          <a:spcPts val="0"/>
                        </a:spcAft>
                        <a:buClr>
                          <a:schemeClr val="dk1"/>
                        </a:buClr>
                        <a:buSzPts val="1200"/>
                        <a:buFont typeface="Calibri"/>
                        <a:buNone/>
                      </a:pPr>
                      <a:r>
                        <a:t/>
                      </a:r>
                      <a:endParaRPr b="1" sz="1100" u="none" cap="none" strike="noStrike"/>
                    </a:p>
                    <a:p>
                      <a:pPr indent="0" lvl="0" marL="0" marR="0" rtl="0" algn="ctr">
                        <a:lnSpc>
                          <a:spcPct val="100000"/>
                        </a:lnSpc>
                        <a:spcBef>
                          <a:spcPts val="0"/>
                        </a:spcBef>
                        <a:spcAft>
                          <a:spcPts val="0"/>
                        </a:spcAft>
                        <a:buClr>
                          <a:schemeClr val="dk1"/>
                        </a:buClr>
                        <a:buSzPts val="1200"/>
                        <a:buFont typeface="Calibri"/>
                        <a:buNone/>
                      </a:pPr>
                      <a:r>
                        <a:rPr b="1" lang="eu-ES" sz="1100" u="none" cap="none" strike="noStrike"/>
                        <a:t>IGERILEKUA*</a:t>
                      </a:r>
                      <a:endParaRPr b="1" sz="1100" u="none" cap="none" strike="noStrike"/>
                    </a:p>
                    <a:p>
                      <a:pPr indent="0" lvl="0" marL="0" marR="0" rtl="0" algn="ctr">
                        <a:lnSpc>
                          <a:spcPct val="100000"/>
                        </a:lnSpc>
                        <a:spcBef>
                          <a:spcPts val="0"/>
                        </a:spcBef>
                        <a:spcAft>
                          <a:spcPts val="0"/>
                        </a:spcAft>
                        <a:buClr>
                          <a:schemeClr val="dk1"/>
                        </a:buClr>
                        <a:buSzPts val="1200"/>
                        <a:buFont typeface="Calibri"/>
                        <a:buNone/>
                      </a:pPr>
                      <a:r>
                        <a:rPr i="1" lang="eu-ES" sz="1100" u="none" cap="none" strike="noStrike"/>
                        <a:t>PISCINA*</a:t>
                      </a:r>
                      <a:endParaRPr i="1" sz="1100" u="none" cap="none" strike="noStrike"/>
                    </a:p>
                    <a:p>
                      <a:pPr indent="0" lvl="0" marL="0" marR="0" rtl="0" algn="ctr">
                        <a:lnSpc>
                          <a:spcPct val="100000"/>
                        </a:lnSpc>
                        <a:spcBef>
                          <a:spcPts val="0"/>
                        </a:spcBef>
                        <a:spcAft>
                          <a:spcPts val="0"/>
                        </a:spcAft>
                        <a:buClr>
                          <a:schemeClr val="dk1"/>
                        </a:buClr>
                        <a:buSzPts val="1200"/>
                        <a:buFont typeface="Calibri"/>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ILUSTRATZAILEAK GARA</a:t>
                      </a:r>
                      <a:endParaRPr b="1" sz="1100"/>
                    </a:p>
                    <a:p>
                      <a:pPr indent="0" lvl="0" marL="0" marR="0" rtl="0" algn="ctr">
                        <a:lnSpc>
                          <a:spcPct val="100000"/>
                        </a:lnSpc>
                        <a:spcBef>
                          <a:spcPts val="0"/>
                        </a:spcBef>
                        <a:spcAft>
                          <a:spcPts val="0"/>
                        </a:spcAft>
                        <a:buClr>
                          <a:srgbClr val="000000"/>
                        </a:buClr>
                        <a:buSzPts val="1100"/>
                        <a:buFont typeface="Arial"/>
                        <a:buNone/>
                      </a:pPr>
                      <a:r>
                        <a:rPr i="1" lang="eu-ES" sz="1100"/>
                        <a:t>SOMOS DIBUJANTES</a:t>
                      </a:r>
                      <a:endParaRPr i="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sz="1100" u="none" cap="none" strike="noStrike"/>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ERREKA**</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rPr i="1" lang="eu-ES" sz="1100" u="none" cap="none" strike="noStrike"/>
                        <a:t>RÍO**</a:t>
                      </a:r>
                      <a:endParaRPr i="1" sz="11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chemeClr val="dk1"/>
                        </a:buClr>
                        <a:buSzPts val="1200"/>
                        <a:buFont typeface="Arial"/>
                        <a:buNone/>
                      </a:pPr>
                      <a:r>
                        <a:rPr b="1" lang="eu-ES" sz="1200">
                          <a:solidFill>
                            <a:schemeClr val="dk1"/>
                          </a:solidFill>
                        </a:rPr>
                        <a:t>UR JOLASAK ***</a:t>
                      </a:r>
                      <a:endParaRPr b="1" sz="1200">
                        <a:solidFill>
                          <a:schemeClr val="dk1"/>
                        </a:solidFill>
                      </a:endParaRPr>
                    </a:p>
                    <a:p>
                      <a:pPr indent="0" lvl="0" marL="0" marR="0" rtl="0" algn="ctr">
                        <a:lnSpc>
                          <a:spcPct val="100000"/>
                        </a:lnSpc>
                        <a:spcBef>
                          <a:spcPts val="0"/>
                        </a:spcBef>
                        <a:spcAft>
                          <a:spcPts val="0"/>
                        </a:spcAft>
                        <a:buClr>
                          <a:schemeClr val="dk1"/>
                        </a:buClr>
                        <a:buSzPts val="1200"/>
                        <a:buFont typeface="Arial"/>
                        <a:buNone/>
                      </a:pPr>
                      <a:r>
                        <a:rPr i="1" lang="eu-ES" sz="1200">
                          <a:solidFill>
                            <a:schemeClr val="dk1"/>
                          </a:solidFill>
                        </a:rPr>
                        <a:t>JUEGOS DE AGUA***</a:t>
                      </a:r>
                      <a:endParaRPr i="1" sz="12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IGERILEKUA*</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rPr i="1" lang="eu-ES" sz="1100" u="none" cap="none" strike="noStrike"/>
                        <a:t>PISCINA*</a:t>
                      </a:r>
                      <a:endParaRPr i="1" sz="11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r>
              <a:tr h="20810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25</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26</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27</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28</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solidFill>
                            <a:srgbClr val="000000"/>
                          </a:solidFill>
                          <a:latin typeface="Arial"/>
                          <a:ea typeface="Arial"/>
                          <a:cs typeface="Arial"/>
                          <a:sym typeface="Arial"/>
                        </a:rPr>
                        <a:t>29</a:t>
                      </a:r>
                      <a:endParaRPr b="1" i="0" sz="1100" u="none" cap="none" strike="noStrike">
                        <a:solidFill>
                          <a:srgbClr val="000000"/>
                        </a:solidFill>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5A5A5"/>
                    </a:solidFill>
                  </a:tcPr>
                </a:tc>
              </a:tr>
              <a:tr h="525675">
                <a:tc>
                  <a:txBody>
                    <a:bodyPr/>
                    <a:lstStyle/>
                    <a:p>
                      <a:pPr indent="0" lvl="0" marL="0" marR="0" rtl="0" algn="ctr">
                        <a:lnSpc>
                          <a:spcPct val="100000"/>
                        </a:lnSpc>
                        <a:spcBef>
                          <a:spcPts val="0"/>
                        </a:spcBef>
                        <a:spcAft>
                          <a:spcPts val="0"/>
                        </a:spcAft>
                        <a:buClr>
                          <a:srgbClr val="000000"/>
                        </a:buClr>
                        <a:buSzPts val="1100"/>
                        <a:buFont typeface="Arial"/>
                        <a:buNone/>
                      </a:pPr>
                      <a:r>
                        <a:t/>
                      </a:r>
                      <a:endParaRPr sz="11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000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COLLAGE</a:t>
                      </a:r>
                      <a:endParaRPr b="1" sz="1100"/>
                    </a:p>
                    <a:p>
                      <a:pPr indent="0" lvl="0" marL="0" marR="0" rtl="0" algn="ctr">
                        <a:lnSpc>
                          <a:spcPct val="100000"/>
                        </a:lnSpc>
                        <a:spcBef>
                          <a:spcPts val="0"/>
                        </a:spcBef>
                        <a:spcAft>
                          <a:spcPts val="0"/>
                        </a:spcAft>
                        <a:buClr>
                          <a:srgbClr val="000000"/>
                        </a:buClr>
                        <a:buSzPts val="1100"/>
                        <a:buFont typeface="Arial"/>
                        <a:buNone/>
                      </a:pPr>
                      <a:r>
                        <a:rPr i="1" lang="eu-ES" sz="1100"/>
                        <a:t>COLLAGE</a:t>
                      </a:r>
                      <a:endParaRPr i="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ERREKA**</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rPr i="1" lang="eu-ES" sz="1100" u="none" cap="none" strike="noStrike"/>
                        <a:t>RÍO**</a:t>
                      </a:r>
                      <a:endParaRPr i="1" sz="11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latin typeface="Arial"/>
                          <a:ea typeface="Arial"/>
                          <a:cs typeface="Arial"/>
                          <a:sym typeface="Arial"/>
                        </a:rPr>
                        <a:t>IGERILEKUA*</a:t>
                      </a:r>
                      <a:endParaRPr b="0" i="0" sz="11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1" lang="eu-ES" sz="1100" u="none" cap="none" strike="noStrike">
                          <a:latin typeface="Arial"/>
                          <a:ea typeface="Arial"/>
                          <a:cs typeface="Arial"/>
                          <a:sym typeface="Arial"/>
                        </a:rPr>
                        <a:t>PISCINA*</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solidFill>
                            <a:srgbClr val="000000"/>
                          </a:solidFill>
                          <a:latin typeface="Arial"/>
                          <a:ea typeface="Arial"/>
                          <a:cs typeface="Arial"/>
                          <a:sym typeface="Arial"/>
                        </a:rPr>
                        <a:t>AGURRA</a:t>
                      </a:r>
                      <a:endParaRPr b="0" i="0" sz="11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1" lang="eu-ES" sz="1100" u="none" cap="none" strike="noStrike">
                          <a:latin typeface="Arial"/>
                          <a:ea typeface="Arial"/>
                          <a:cs typeface="Arial"/>
                          <a:sym typeface="Arial"/>
                        </a:rPr>
                        <a:t>DESPEDIDA</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1181625">
                <a:tc gridSpan="5">
                  <a:txBody>
                    <a:bodyPr/>
                    <a:lstStyle/>
                    <a:p>
                      <a:pPr indent="0" lvl="0" marL="0" marR="0" rtl="0" algn="l">
                        <a:lnSpc>
                          <a:spcPct val="100000"/>
                        </a:lnSpc>
                        <a:spcBef>
                          <a:spcPts val="0"/>
                        </a:spcBef>
                        <a:spcAft>
                          <a:spcPts val="0"/>
                        </a:spcAft>
                        <a:buClr>
                          <a:srgbClr val="000000"/>
                        </a:buClr>
                        <a:buSzPts val="1200"/>
                        <a:buFont typeface="Arial"/>
                        <a:buNone/>
                      </a:pPr>
                      <a:r>
                        <a:rPr b="1" lang="eu-ES" sz="1200" u="sng" cap="none" strike="noStrike">
                          <a:latin typeface="Arial"/>
                          <a:ea typeface="Arial"/>
                          <a:cs typeface="Arial"/>
                          <a:sym typeface="Arial"/>
                        </a:rPr>
                        <a:t>OHARRAK</a:t>
                      </a:r>
                      <a:r>
                        <a:rPr b="1" lang="eu-ES" sz="1200" u="sng" cap="none" strike="noStrike"/>
                        <a:t>/NOTAS:</a:t>
                      </a:r>
                      <a:endParaRPr sz="1400" u="none" cap="none" strike="noStrike"/>
                    </a:p>
                    <a:p>
                      <a:pPr indent="0" lvl="0" marL="0" rtl="0" algn="l">
                        <a:spcBef>
                          <a:spcPts val="0"/>
                        </a:spcBef>
                        <a:spcAft>
                          <a:spcPts val="0"/>
                        </a:spcAft>
                        <a:buClr>
                          <a:schemeClr val="dk1"/>
                        </a:buClr>
                        <a:buSzPts val="1200"/>
                        <a:buFont typeface="Arial"/>
                        <a:buNone/>
                      </a:pPr>
                      <a:r>
                        <a:rPr b="1" lang="eu-ES" sz="1200">
                          <a:solidFill>
                            <a:schemeClr val="dk1"/>
                          </a:solidFill>
                        </a:rPr>
                        <a:t>* Bainujantzia, txanoa, toaila eta aldatzeko arropa ekarri behar da.</a:t>
                      </a:r>
                      <a:r>
                        <a:rPr lang="eu-ES" sz="1200">
                          <a:solidFill>
                            <a:schemeClr val="dk1"/>
                          </a:solidFill>
                        </a:rPr>
                        <a:t> </a:t>
                      </a:r>
                      <a:r>
                        <a:rPr i="1" lang="eu-ES" sz="1200">
                          <a:solidFill>
                            <a:schemeClr val="dk1"/>
                          </a:solidFill>
                        </a:rPr>
                        <a:t>Hay que traer bañador, gorro , toallay ropa para cambiarse.</a:t>
                      </a:r>
                      <a:endParaRPr i="1" sz="1200">
                        <a:solidFill>
                          <a:schemeClr val="dk1"/>
                        </a:solidFill>
                      </a:endParaRPr>
                    </a:p>
                    <a:p>
                      <a:pPr indent="0" lvl="0" marL="0" rtl="0" algn="l">
                        <a:spcBef>
                          <a:spcPts val="0"/>
                        </a:spcBef>
                        <a:spcAft>
                          <a:spcPts val="0"/>
                        </a:spcAft>
                        <a:buClr>
                          <a:schemeClr val="dk1"/>
                        </a:buClr>
                        <a:buSzPts val="1200"/>
                        <a:buFont typeface="Arial"/>
                        <a:buNone/>
                      </a:pPr>
                      <a:r>
                        <a:rPr lang="eu-ES" sz="1200">
                          <a:solidFill>
                            <a:schemeClr val="dk1"/>
                          </a:solidFill>
                        </a:rPr>
                        <a:t>** </a:t>
                      </a:r>
                      <a:r>
                        <a:rPr b="1" lang="eu-ES" sz="1200">
                          <a:solidFill>
                            <a:schemeClr val="dk1"/>
                          </a:solidFill>
                        </a:rPr>
                        <a:t>Errekan ibiltzeko oinetako egokiak, bainujantzia, toaila eta aldatzeko arropa ekarri behar da. </a:t>
                      </a:r>
                      <a:r>
                        <a:rPr i="1" lang="eu-ES" sz="1200">
                          <a:solidFill>
                            <a:schemeClr val="dk1"/>
                          </a:solidFill>
                        </a:rPr>
                        <a:t>Hay que treaer calzado adeacuado para el río, bañador, toalla y ropa para </a:t>
                      </a:r>
                      <a:r>
                        <a:rPr lang="eu-ES" sz="1200">
                          <a:solidFill>
                            <a:schemeClr val="dk1"/>
                          </a:solidFill>
                        </a:rPr>
                        <a:t>cambiarse.</a:t>
                      </a:r>
                      <a:endParaRPr sz="1200">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 Bainujantzia, oinetako egokiak, toaila, eta aldatzeko arropa ekarri behar da. </a:t>
                      </a:r>
                      <a:r>
                        <a:rPr i="1" lang="eu-ES" sz="1200">
                          <a:solidFill>
                            <a:schemeClr val="dk1"/>
                          </a:solidFill>
                        </a:rPr>
                        <a:t>Hay que traer bañador, calzado adecuado, toalla y ropa para cambiarse</a:t>
                      </a:r>
                      <a:endParaRPr b="1" sz="12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r>
            </a:tbl>
          </a:graphicData>
        </a:graphic>
      </p:graphicFrame>
      <p:pic>
        <p:nvPicPr>
          <p:cNvPr descr="Reloj de pared" id="90" name="Google Shape;90;ge113e364c4_0_5"/>
          <p:cNvPicPr preferRelativeResize="0"/>
          <p:nvPr/>
        </p:nvPicPr>
        <p:blipFill rotWithShape="1">
          <a:blip r:embed="rId5">
            <a:alphaModFix/>
          </a:blip>
          <a:srcRect b="0" l="0" r="0" t="0"/>
          <a:stretch/>
        </p:blipFill>
        <p:spPr>
          <a:xfrm>
            <a:off x="8183438" y="161546"/>
            <a:ext cx="387878" cy="387928"/>
          </a:xfrm>
          <a:prstGeom prst="rect">
            <a:avLst/>
          </a:prstGeom>
          <a:noFill/>
          <a:ln>
            <a:noFill/>
          </a:ln>
        </p:spPr>
      </p:pic>
      <p:pic>
        <p:nvPicPr>
          <p:cNvPr descr="Teléfono" id="91" name="Google Shape;91;ge113e364c4_0_5"/>
          <p:cNvPicPr preferRelativeResize="0"/>
          <p:nvPr/>
        </p:nvPicPr>
        <p:blipFill rotWithShape="1">
          <a:blip r:embed="rId6">
            <a:alphaModFix/>
          </a:blip>
          <a:srcRect b="0" l="0" r="0" t="0"/>
          <a:stretch/>
        </p:blipFill>
        <p:spPr>
          <a:xfrm>
            <a:off x="10127655" y="415742"/>
            <a:ext cx="501846" cy="3879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8a4ead0551_2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0"/>
              </a:spcBef>
              <a:spcAft>
                <a:spcPts val="0"/>
              </a:spcAft>
              <a:buClr>
                <a:schemeClr val="dk2"/>
              </a:buClr>
              <a:buSzPts val="1800"/>
              <a:buFont typeface="Noto Sans Symbols"/>
              <a:buChar char="►"/>
            </a:pPr>
            <a:r>
              <a:rPr b="1" lang="eu-ES" sz="1800">
                <a:latin typeface="Arial"/>
                <a:ea typeface="Arial"/>
                <a:cs typeface="Arial"/>
                <a:sym typeface="Arial"/>
              </a:rPr>
              <a:t>Ordutegia (9:30-9:45 / 13:15-13:30) errespetatzea eskatzen da</a:t>
            </a:r>
            <a:r>
              <a:rPr lang="eu-ES" sz="1800">
                <a:latin typeface="Arial"/>
                <a:ea typeface="Arial"/>
                <a:cs typeface="Arial"/>
                <a:sym typeface="Arial"/>
              </a:rPr>
              <a:t>. </a:t>
            </a:r>
            <a:r>
              <a:rPr i="1" lang="eu-ES" sz="1800">
                <a:latin typeface="Arial"/>
                <a:ea typeface="Arial"/>
                <a:cs typeface="Arial"/>
                <a:sym typeface="Arial"/>
              </a:rPr>
              <a:t>Se pide respetar el horario de las colonias (9:30-9:45/13:15-13:30).</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Zerbitzuan zehar </a:t>
            </a:r>
            <a:r>
              <a:rPr b="1" lang="eu-ES" sz="1800">
                <a:latin typeface="Arial"/>
                <a:ea typeface="Arial"/>
                <a:cs typeface="Arial"/>
                <a:sym typeface="Arial"/>
              </a:rPr>
              <a:t>ahalik eta ohar gutxien banatuko ditugu.</a:t>
            </a:r>
            <a:r>
              <a:rPr lang="eu-ES" sz="1800">
                <a:latin typeface="Arial"/>
                <a:ea typeface="Arial"/>
                <a:cs typeface="Arial"/>
                <a:sym typeface="Arial"/>
              </a:rPr>
              <a:t> Beraz, plangintzatutako ekintzen gogorarazpenik ez dugu bidaliko. Horregatik, kontuan hartu igerilekua eta erreka jartzen duenetan beharrezko gauzak ekartzea. Plangintzan aldaketak ematen direnetan soilik bidaliko dugu oharra HHn eta LH1en. LH2tik aurrerako aldaketak haurrei ahoz jakinaraziko dizkiegu. Bestalde, egunero </a:t>
            </a:r>
            <a:r>
              <a:rPr lang="eu-ES" sz="1800" u="sng">
                <a:solidFill>
                  <a:schemeClr val="hlink"/>
                </a:solidFill>
                <a:latin typeface="Arial"/>
                <a:ea typeface="Arial"/>
                <a:cs typeface="Arial"/>
                <a:sym typeface="Arial"/>
                <a:hlinkClick r:id="rId3"/>
              </a:rPr>
              <a:t>www.gazteoiartzun.net</a:t>
            </a:r>
            <a:r>
              <a:rPr lang="eu-ES" sz="1800">
                <a:latin typeface="Arial"/>
                <a:ea typeface="Arial"/>
                <a:cs typeface="Arial"/>
                <a:sym typeface="Arial"/>
              </a:rPr>
              <a:t> blogean hurrengo eguneko mailaz mailako planaren berri emango dugu.</a:t>
            </a:r>
            <a:endParaRPr sz="1800">
              <a:latin typeface="Arial"/>
              <a:ea typeface="Arial"/>
              <a:cs typeface="Arial"/>
              <a:sym typeface="Arial"/>
            </a:endParaRPr>
          </a:p>
          <a:p>
            <a:pPr indent="0" lvl="0" marL="457200" rtl="0" algn="just">
              <a:spcBef>
                <a:spcPts val="360"/>
              </a:spcBef>
              <a:spcAft>
                <a:spcPts val="0"/>
              </a:spcAft>
              <a:buNone/>
            </a:pPr>
            <a:r>
              <a:rPr i="1" lang="eu-ES" sz="1800">
                <a:latin typeface="Arial"/>
                <a:ea typeface="Arial"/>
                <a:cs typeface="Arial"/>
                <a:sym typeface="Arial"/>
              </a:rPr>
              <a:t>Durante las colonias vamos a repartir los menos avisos posibles. Por lo tanto, no enviaremos ninguna nota recordando ninguna actividad que ya este reflejada en la programación. Por ello, tener en cuenta que los días que pone igerilekua y erreka hay que traer lo necesario para esa actividad y el día que pone kamisetak sortzen hay que traer una camiseta. Únicamente mandaremos los avisos en HH y LH1 aquellos días que realicemos actividades que no estén reflejados en la programación. Los cambios que se efectúen a partir de LH2, se les dirá directamente a los chavales y chavalas. Todos los días publicaremos la programación del día siguiente en </a:t>
            </a:r>
            <a:r>
              <a:rPr b="1" i="1" lang="eu-ES" sz="1800" u="sng">
                <a:solidFill>
                  <a:schemeClr val="hlink"/>
                </a:solidFill>
                <a:latin typeface="Arial"/>
                <a:ea typeface="Arial"/>
                <a:cs typeface="Arial"/>
                <a:sym typeface="Arial"/>
                <a:hlinkClick r:id="rId4"/>
              </a:rPr>
              <a:t>www.gazteoiartzun.net</a:t>
            </a:r>
            <a:r>
              <a:rPr i="1" lang="eu-ES" sz="1800">
                <a:latin typeface="Arial"/>
                <a:ea typeface="Arial"/>
                <a:cs typeface="Arial"/>
                <a:sym typeface="Arial"/>
              </a:rPr>
              <a:t>.</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Urtebetetzeak janaririk gabe </a:t>
            </a:r>
            <a:r>
              <a:rPr lang="eu-ES" sz="1800">
                <a:latin typeface="Arial"/>
                <a:ea typeface="Arial"/>
                <a:cs typeface="Arial"/>
                <a:sym typeface="Arial"/>
              </a:rPr>
              <a:t>ospatuko ditugu. </a:t>
            </a:r>
            <a:r>
              <a:rPr i="1" lang="eu-ES" sz="1800">
                <a:latin typeface="Arial"/>
                <a:ea typeface="Arial"/>
                <a:cs typeface="Arial"/>
                <a:sym typeface="Arial"/>
              </a:rPr>
              <a:t>Celebraremos los compleaños sin comida.</a:t>
            </a:r>
            <a:endParaRPr i="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Zerbitzura gurpil gainean (bizikleta, patinetea,…) etortzeko aukera </a:t>
            </a:r>
            <a:r>
              <a:rPr lang="eu-ES" sz="1800">
                <a:latin typeface="Arial"/>
                <a:ea typeface="Arial"/>
                <a:cs typeface="Arial"/>
                <a:sym typeface="Arial"/>
              </a:rPr>
              <a:t>izango da. Eskura izango dugu bizikleten aparkalekua. </a:t>
            </a:r>
            <a:r>
              <a:rPr i="1" lang="eu-ES" sz="1800">
                <a:latin typeface="Arial"/>
                <a:ea typeface="Arial"/>
                <a:cs typeface="Arial"/>
                <a:sym typeface="Arial"/>
              </a:rPr>
              <a:t>Se podrá acudir al servicio sobre ruedas (bicicleta, patinete, Zarautz). Tendremos a mano el parking de bicicletas.</a:t>
            </a:r>
            <a:endParaRPr b="1" sz="1800">
              <a:latin typeface="Arial"/>
              <a:ea typeface="Arial"/>
              <a:cs typeface="Arial"/>
              <a:sym typeface="Arial"/>
            </a:endParaRPr>
          </a:p>
        </p:txBody>
      </p:sp>
      <p:sp>
        <p:nvSpPr>
          <p:cNvPr id="97" name="Google Shape;97;g8a4ead0551_2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ARAUTEGIA/NORMATIVA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e113e364c4_0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Haur bakoitzak bere irudia babesteko eskubidea du, beraz</a:t>
            </a:r>
            <a:r>
              <a:rPr b="1" lang="eu-ES" sz="1800">
                <a:latin typeface="Arial"/>
                <a:ea typeface="Arial"/>
                <a:cs typeface="Arial"/>
                <a:sym typeface="Arial"/>
              </a:rPr>
              <a:t>, denon ardura da argazki eta grabaziorik ez egitea. </a:t>
            </a:r>
            <a:r>
              <a:rPr i="1" lang="eu-ES" sz="1800">
                <a:latin typeface="Arial"/>
                <a:ea typeface="Arial"/>
                <a:cs typeface="Arial"/>
                <a:sym typeface="Arial"/>
              </a:rPr>
              <a:t>Cada niñ@ tiene derecho a proteger su imagen. Es responsabilidad de todo@s no hacer fotos ni grabaciones.</a:t>
            </a:r>
            <a:endParaRPr i="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jostailurik, dirurik, mugikorrik, kamerarik ez </a:t>
            </a:r>
            <a:r>
              <a:rPr lang="eu-ES" sz="1800">
                <a:latin typeface="Arial"/>
                <a:ea typeface="Arial"/>
                <a:cs typeface="Arial"/>
                <a:sym typeface="Arial"/>
              </a:rPr>
              <a:t>ekartzea eskatzen da.</a:t>
            </a:r>
            <a:r>
              <a:rPr b="1" lang="eu-ES" sz="1800">
                <a:latin typeface="Arial"/>
                <a:ea typeface="Arial"/>
                <a:cs typeface="Arial"/>
                <a:sym typeface="Arial"/>
              </a:rPr>
              <a:t> </a:t>
            </a:r>
            <a:r>
              <a:rPr i="1" lang="eu-ES" sz="1800">
                <a:latin typeface="Arial"/>
                <a:ea typeface="Arial"/>
                <a:cs typeface="Arial"/>
                <a:sym typeface="Arial"/>
              </a:rPr>
              <a:t>Se pide que l@s niñ@s no traigan juguetes, dinero, móvil ni cámara de fotos. </a:t>
            </a:r>
            <a:endParaRPr i="1"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zerbitzuko ordutegian atera beharko balu aldez aurretik abisatzea beharrezkoa da. </a:t>
            </a:r>
            <a:r>
              <a:rPr i="1" lang="eu-ES" sz="1800">
                <a:latin typeface="Arial"/>
                <a:ea typeface="Arial"/>
                <a:cs typeface="Arial"/>
                <a:sym typeface="Arial"/>
              </a:rPr>
              <a:t>En caso de que el/la niñ@ tenga que salir en horario de servicio habrá que avisar con antelación.</a:t>
            </a:r>
            <a:endParaRPr b="1"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Ez dugu botikarik emango. </a:t>
            </a:r>
            <a:r>
              <a:rPr i="1" lang="eu-ES" sz="1800">
                <a:latin typeface="Arial"/>
                <a:ea typeface="Arial"/>
                <a:cs typeface="Arial"/>
                <a:sym typeface="Arial"/>
              </a:rPr>
              <a:t>No se administrará ningún medicamento. </a:t>
            </a:r>
            <a:endParaRPr i="1">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Autobus geltoki </a:t>
            </a:r>
            <a:r>
              <a:rPr lang="eu-ES" sz="1800">
                <a:latin typeface="Arial"/>
                <a:ea typeface="Arial"/>
                <a:cs typeface="Arial"/>
                <a:sym typeface="Arial"/>
              </a:rPr>
              <a:t>bakoitzeko </a:t>
            </a:r>
            <a:r>
              <a:rPr b="1" lang="eu-ES" sz="1800">
                <a:latin typeface="Arial"/>
                <a:ea typeface="Arial"/>
                <a:cs typeface="Arial"/>
                <a:sym typeface="Arial"/>
              </a:rPr>
              <a:t>ordutegia errespetatzea </a:t>
            </a:r>
            <a:r>
              <a:rPr lang="eu-ES" sz="1800">
                <a:latin typeface="Arial"/>
                <a:ea typeface="Arial"/>
                <a:cs typeface="Arial"/>
                <a:sym typeface="Arial"/>
              </a:rPr>
              <a:t>eskatzen da, bai goizean autobusean uzteko orduan baita eguerdian jasotzekoan ere.</a:t>
            </a:r>
            <a:r>
              <a:rPr b="1" lang="eu-ES" sz="1800">
                <a:latin typeface="Arial"/>
                <a:ea typeface="Arial"/>
                <a:cs typeface="Arial"/>
                <a:sym typeface="Arial"/>
              </a:rPr>
              <a:t> </a:t>
            </a:r>
            <a:r>
              <a:rPr i="1" lang="eu-ES" sz="1800">
                <a:latin typeface="Arial"/>
                <a:ea typeface="Arial"/>
                <a:cs typeface="Arial"/>
                <a:sym typeface="Arial"/>
              </a:rPr>
              <a:t>Se pide respetar el horario del autobús tanto a la mañana como al mediodía. </a:t>
            </a:r>
            <a:endParaRPr i="1"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Hamaiketarako denbora tarte bat utziko dugu </a:t>
            </a:r>
            <a:r>
              <a:rPr lang="eu-ES" sz="1800">
                <a:latin typeface="Arial"/>
                <a:ea typeface="Arial"/>
                <a:cs typeface="Arial"/>
                <a:sym typeface="Arial"/>
              </a:rPr>
              <a:t>egunero. Familiaren esku janaria ekarri edo ez. </a:t>
            </a:r>
            <a:r>
              <a:rPr i="1" lang="eu-ES" sz="1800">
                <a:latin typeface="Arial"/>
                <a:ea typeface="Arial"/>
                <a:cs typeface="Arial"/>
                <a:sym typeface="Arial"/>
              </a:rPr>
              <a:t>Cada día habrá un intervalo para el almuerzo. La familia decidirá si traer comida o no.</a:t>
            </a:r>
            <a:endParaRPr i="1" sz="1800">
              <a:latin typeface="Arial"/>
              <a:ea typeface="Arial"/>
              <a:cs typeface="Arial"/>
              <a:sym typeface="Arial"/>
            </a:endParaRPr>
          </a:p>
          <a:p>
            <a:pPr indent="-342900" lvl="0" marL="457200" rtl="0" algn="just">
              <a:lnSpc>
                <a:spcPct val="100000"/>
              </a:lnSpc>
              <a:spcBef>
                <a:spcPts val="360"/>
              </a:spcBef>
              <a:spcAft>
                <a:spcPts val="0"/>
              </a:spcAft>
              <a:buSzPts val="1800"/>
              <a:buFont typeface="Arial"/>
              <a:buChar char="►"/>
            </a:pPr>
            <a:r>
              <a:t/>
            </a:r>
            <a:endParaRPr b="1" sz="1800">
              <a:latin typeface="Arial"/>
              <a:ea typeface="Arial"/>
              <a:cs typeface="Arial"/>
              <a:sym typeface="Arial"/>
            </a:endParaRPr>
          </a:p>
        </p:txBody>
      </p:sp>
      <p:sp>
        <p:nvSpPr>
          <p:cNvPr id="103" name="Google Shape;103;ge113e364c4_0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ARAUTEGIA/NORMATIVA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2017-06-26T10:44:28Z</dcterms:created>
  <dc:creator>Judit</dc:creator>
</cp:coreProperties>
</file>