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10" roundtripDataSignature="AMtx7mgvauD5c7DXSYvu6ts3mxnFwOrR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69688FE-4221-4FD8-A30E-9A60499697CC}">
  <a:tblStyle styleId="{C69688FE-4221-4FD8-A30E-9A60499697CC}"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0" Type="http://customschemas.google.com/relationships/presentationmetadata" Target="meta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1cf492d22_0_5: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ge1cf492d22_0_5: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ge1cf492d22_0_5:notes"/>
          <p:cNvSpPr txBox="1"/>
          <p:nvPr>
            <p:ph idx="12" type="sldNum"/>
          </p:nvPr>
        </p:nvSpPr>
        <p:spPr>
          <a:xfrm>
            <a:off x="5180013" y="6513513"/>
            <a:ext cx="3962400" cy="3444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1cf492d22_0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e1cf492d22_0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a4b4b6425_3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g8a4b4b6425_3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 Id="rId4" Type="http://schemas.openxmlformats.org/officeDocument/2006/relationships/hyperlink" Target="http://www.gazteoiartzun.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ge1cf492d22_0_5"/>
          <p:cNvGraphicFramePr/>
          <p:nvPr/>
        </p:nvGraphicFramePr>
        <p:xfrm>
          <a:off x="334566" y="117427"/>
          <a:ext cx="3000000" cy="3000000"/>
        </p:xfrm>
        <a:graphic>
          <a:graphicData uri="http://schemas.openxmlformats.org/drawingml/2006/table">
            <a:tbl>
              <a:tblPr>
                <a:noFill/>
                <a:tableStyleId>{C69688FE-4221-4FD8-A30E-9A60499697CC}</a:tableStyleId>
              </a:tblPr>
              <a:tblGrid>
                <a:gridCol w="2170825"/>
                <a:gridCol w="2260725"/>
                <a:gridCol w="2338150"/>
                <a:gridCol w="2473600"/>
                <a:gridCol w="2166700"/>
              </a:tblGrid>
              <a:tr h="1222350">
                <a:tc gridSpan="2">
                  <a:txBody>
                    <a:bodyPr/>
                    <a:lstStyle/>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UDALEKUAK 2022</a:t>
                      </a:r>
                      <a:endParaRPr sz="1400" u="none" cap="none" strike="noStrike"/>
                    </a:p>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LH1</a:t>
                      </a:r>
                      <a:endParaRPr b="1" i="0" sz="2000" u="none" cap="none" strike="noStrike">
                        <a:solidFill>
                          <a:srgbClr val="000000"/>
                        </a:solidFill>
                        <a:latin typeface="Arial"/>
                        <a:ea typeface="Arial"/>
                        <a:cs typeface="Arial"/>
                        <a:sym typeface="Arial"/>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ONGI ETORRIA + JOLASAK</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BIENVENIDA+ JUEGOS</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p>
                    <a:p>
                      <a:pPr indent="0" lvl="0" marL="0" marR="0" rtl="0" algn="ctr">
                        <a:lnSpc>
                          <a:spcPct val="100000"/>
                        </a:lnSpc>
                        <a:spcBef>
                          <a:spcPts val="0"/>
                        </a:spcBef>
                        <a:spcAft>
                          <a:spcPts val="0"/>
                        </a:spcAft>
                        <a:buClr>
                          <a:schemeClr val="dk1"/>
                        </a:buClr>
                        <a:buSzPts val="1200"/>
                        <a:buFont typeface="Calibri"/>
                        <a:buNone/>
                      </a:pPr>
                      <a:r>
                        <a:rPr b="1" lang="eu-ES" sz="1100"/>
                        <a:t>HERRIKO MURALAK EZAGUTZEN</a:t>
                      </a:r>
                      <a:endParaRPr b="1" sz="1100"/>
                    </a:p>
                    <a:p>
                      <a:pPr indent="0" lvl="0" marL="0" marR="0" rtl="0" algn="ctr">
                        <a:lnSpc>
                          <a:spcPct val="100000"/>
                        </a:lnSpc>
                        <a:spcBef>
                          <a:spcPts val="0"/>
                        </a:spcBef>
                        <a:spcAft>
                          <a:spcPts val="0"/>
                        </a:spcAft>
                        <a:buClr>
                          <a:schemeClr val="dk1"/>
                        </a:buClr>
                        <a:buSzPts val="1200"/>
                        <a:buFont typeface="Calibri"/>
                        <a:buNone/>
                      </a:pPr>
                      <a:r>
                        <a:rPr i="1" lang="eu-ES" sz="1100"/>
                        <a:t> CONOCIENDO LOS MURALES DEL PUEBLO</a:t>
                      </a:r>
                      <a:endParaRPr i="1" sz="1100"/>
                    </a:p>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ERREKA**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RÍO**</a:t>
                      </a:r>
                      <a:endParaRPr i="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chemeClr val="dk1"/>
                        </a:buClr>
                        <a:buSzPts val="1200"/>
                        <a:buFont typeface="Arial"/>
                        <a:buNone/>
                      </a:pPr>
                      <a:r>
                        <a:rPr b="1" lang="eu-ES" sz="1100">
                          <a:solidFill>
                            <a:schemeClr val="dk1"/>
                          </a:solidFill>
                        </a:rPr>
                        <a:t>EHUNTZE SORMEN ESPAZIORA BISITA</a:t>
                      </a:r>
                      <a:endParaRPr b="1" sz="1100">
                        <a:solidFill>
                          <a:schemeClr val="dk1"/>
                        </a:solidFill>
                      </a:endParaRPr>
                    </a:p>
                    <a:p>
                      <a:pPr indent="0" lvl="0" marL="0" marR="0" rtl="0" algn="ctr">
                        <a:lnSpc>
                          <a:spcPct val="100000"/>
                        </a:lnSpc>
                        <a:spcBef>
                          <a:spcPts val="0"/>
                        </a:spcBef>
                        <a:spcAft>
                          <a:spcPts val="0"/>
                        </a:spcAft>
                        <a:buClr>
                          <a:schemeClr val="dk1"/>
                        </a:buClr>
                        <a:buSzPts val="1200"/>
                        <a:buFont typeface="Arial"/>
                        <a:buNone/>
                      </a:pPr>
                      <a:r>
                        <a:rPr i="1" lang="eu-ES" sz="1100">
                          <a:solidFill>
                            <a:schemeClr val="dk1"/>
                          </a:solidFill>
                        </a:rPr>
                        <a:t>BISITA AL ESPACIO CREATIVO  EHUNTZE</a:t>
                      </a:r>
                      <a:endParaRPr i="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11</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12</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13</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14</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15</a:t>
                      </a:r>
                      <a:endParaRPr sz="1100" u="none" cap="none" strike="noStrike"/>
                    </a:p>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(1. HAMABOSTALDIA BUKATU)</a:t>
                      </a:r>
                      <a:endParaRPr b="0" i="0"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ERREKA</a:t>
                      </a:r>
                      <a:r>
                        <a:rPr b="1" lang="eu-ES" sz="1100">
                          <a:solidFill>
                            <a:schemeClr val="dk1"/>
                          </a:solidFill>
                        </a:rPr>
                        <a:t>**</a:t>
                      </a:r>
                      <a:endParaRPr b="1" sz="1100">
                        <a:solidFill>
                          <a:schemeClr val="dk1"/>
                        </a:solidFill>
                      </a:endParaRPr>
                    </a:p>
                    <a:p>
                      <a:pPr indent="0" lvl="0" marL="0" rtl="0" algn="ctr">
                        <a:spcBef>
                          <a:spcPts val="0"/>
                        </a:spcBef>
                        <a:spcAft>
                          <a:spcPts val="0"/>
                        </a:spcAft>
                        <a:buClr>
                          <a:schemeClr val="dk1"/>
                        </a:buClr>
                        <a:buSzPts val="1200"/>
                        <a:buFont typeface="Arial"/>
                        <a:buNone/>
                      </a:pPr>
                      <a:r>
                        <a:rPr i="1" lang="eu-ES" sz="1100">
                          <a:solidFill>
                            <a:schemeClr val="dk1"/>
                          </a:solidFill>
                        </a:rPr>
                        <a:t>RÍO**</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200"/>
                        <a:buFont typeface="Arial"/>
                        <a:buNone/>
                      </a:pPr>
                      <a:r>
                        <a:rPr b="1" lang="eu-ES" sz="1100">
                          <a:solidFill>
                            <a:schemeClr val="dk1"/>
                          </a:solidFill>
                        </a:rPr>
                        <a:t>ANTZEZTU DEZAGUN</a:t>
                      </a:r>
                      <a:endParaRPr b="1" sz="1100">
                        <a:solidFill>
                          <a:schemeClr val="dk1"/>
                        </a:solidFill>
                      </a:endParaRPr>
                    </a:p>
                    <a:p>
                      <a:pPr indent="0" lvl="0" marL="0" marR="0" rtl="0" algn="ctr">
                        <a:lnSpc>
                          <a:spcPct val="100000"/>
                        </a:lnSpc>
                        <a:spcBef>
                          <a:spcPts val="0"/>
                        </a:spcBef>
                        <a:spcAft>
                          <a:spcPts val="0"/>
                        </a:spcAft>
                        <a:buClr>
                          <a:schemeClr val="dk1"/>
                        </a:buClr>
                        <a:buSzPts val="1200"/>
                        <a:buFont typeface="Arial"/>
                        <a:buNone/>
                      </a:pPr>
                      <a:r>
                        <a:rPr i="1" lang="eu-ES" sz="1100">
                          <a:solidFill>
                            <a:schemeClr val="dk1"/>
                          </a:solidFill>
                        </a:rPr>
                        <a:t>  ACTUEMOS</a:t>
                      </a:r>
                      <a:endParaRPr i="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t/>
                      </a:r>
                      <a:endParaRPr b="1" sz="1100">
                        <a:solidFill>
                          <a:schemeClr val="dk1"/>
                        </a:solidFill>
                      </a:endParaRPr>
                    </a:p>
                    <a:p>
                      <a:pPr indent="0" lvl="0" marL="0" rtl="0" algn="ctr">
                        <a:spcBef>
                          <a:spcPts val="0"/>
                        </a:spcBef>
                        <a:spcAft>
                          <a:spcPts val="0"/>
                        </a:spcAft>
                        <a:buClr>
                          <a:schemeClr val="dk1"/>
                        </a:buClr>
                        <a:buSzPts val="1100"/>
                        <a:buFont typeface="Arial"/>
                        <a:buNone/>
                      </a:pPr>
                      <a:r>
                        <a:rPr b="1" lang="eu-ES" sz="1100">
                          <a:solidFill>
                            <a:schemeClr val="dk1"/>
                          </a:solidFill>
                        </a:rPr>
                        <a:t>FLASHMOB-A </a:t>
                      </a:r>
                      <a:endParaRPr b="1" sz="1100">
                        <a:solidFill>
                          <a:schemeClr val="dk1"/>
                        </a:solidFill>
                      </a:endParaRPr>
                    </a:p>
                    <a:p>
                      <a:pPr indent="0" lvl="0" marL="0" rtl="0" algn="ctr">
                        <a:spcBef>
                          <a:spcPts val="0"/>
                        </a:spcBef>
                        <a:spcAft>
                          <a:spcPts val="0"/>
                        </a:spcAft>
                        <a:buClr>
                          <a:schemeClr val="dk1"/>
                        </a:buClr>
                        <a:buSzPts val="1200"/>
                        <a:buFont typeface="Arial"/>
                        <a:buNone/>
                      </a:pPr>
                      <a:r>
                        <a:rPr i="1" lang="eu-ES" sz="1100">
                          <a:solidFill>
                            <a:schemeClr val="dk1"/>
                          </a:solidFill>
                        </a:rPr>
                        <a:t>FLASHMOB </a:t>
                      </a:r>
                      <a:endParaRPr b="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AGURRA+ </a:t>
                      </a:r>
                      <a:r>
                        <a:rPr b="1" i="0" lang="eu-ES" sz="1100" u="none" cap="none" strike="noStrike">
                          <a:latin typeface="Arial"/>
                          <a:ea typeface="Arial"/>
                          <a:cs typeface="Arial"/>
                          <a:sym typeface="Arial"/>
                        </a:rPr>
                        <a:t>IGERILEKUA*</a:t>
                      </a:r>
                      <a:endParaRPr b="0" i="0"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i="1" lang="eu-ES" sz="1100"/>
                        <a:t>DESPEDIDA + </a:t>
                      </a:r>
                      <a:r>
                        <a:rPr b="0" i="1" lang="eu-ES" sz="1100" u="none" cap="none" strike="noStrike">
                          <a:latin typeface="Arial"/>
                          <a:ea typeface="Arial"/>
                          <a:cs typeface="Arial"/>
                          <a:sym typeface="Arial"/>
                        </a:rPr>
                        <a:t>PISCINA*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18</a:t>
                      </a:r>
                      <a:endParaRPr/>
                    </a:p>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(2. HAMABOSTALDIA HASI)</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20</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21</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30750">
                <a:tc>
                  <a:txBody>
                    <a:bodyPr/>
                    <a:lstStyle/>
                    <a:p>
                      <a:pPr indent="0" lvl="0" marL="0" marR="0" rtl="0" algn="ctr">
                        <a:lnSpc>
                          <a:spcPct val="100000"/>
                        </a:lnSpc>
                        <a:spcBef>
                          <a:spcPts val="0"/>
                        </a:spcBef>
                        <a:spcAft>
                          <a:spcPts val="0"/>
                        </a:spcAft>
                        <a:buClr>
                          <a:srgbClr val="000000"/>
                        </a:buClr>
                        <a:buSzPts val="1200"/>
                        <a:buFont typeface="Calibri"/>
                        <a:buNone/>
                      </a:pPr>
                      <a:r>
                        <a:rPr b="1" lang="eu-ES" sz="1100"/>
                        <a:t>IPUIN PISTA JOLASA</a:t>
                      </a:r>
                      <a:endParaRPr b="1" sz="1100"/>
                    </a:p>
                    <a:p>
                      <a:pPr indent="0" lvl="0" marL="0" marR="0" rtl="0" algn="ctr">
                        <a:lnSpc>
                          <a:spcPct val="100000"/>
                        </a:lnSpc>
                        <a:spcBef>
                          <a:spcPts val="0"/>
                        </a:spcBef>
                        <a:spcAft>
                          <a:spcPts val="0"/>
                        </a:spcAft>
                        <a:buClr>
                          <a:srgbClr val="000000"/>
                        </a:buClr>
                        <a:buSzPts val="1200"/>
                        <a:buFont typeface="Calibri"/>
                        <a:buNone/>
                      </a:pPr>
                      <a:r>
                        <a:rPr i="1" lang="eu-ES" sz="1100"/>
                        <a:t>JUEGO DE PISTA DE CUENTOS</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ARTELANAK SORTZEN</a:t>
                      </a:r>
                      <a:endParaRPr b="1" sz="1100"/>
                    </a:p>
                    <a:p>
                      <a:pPr indent="0" lvl="0" marL="0" marR="0" rtl="0" algn="ctr">
                        <a:lnSpc>
                          <a:spcPct val="100000"/>
                        </a:lnSpc>
                        <a:spcBef>
                          <a:spcPts val="0"/>
                        </a:spcBef>
                        <a:spcAft>
                          <a:spcPts val="0"/>
                        </a:spcAft>
                        <a:buClr>
                          <a:srgbClr val="000000"/>
                        </a:buClr>
                        <a:buSzPts val="1200"/>
                        <a:buFont typeface="Arial"/>
                        <a:buNone/>
                      </a:pPr>
                      <a:r>
                        <a:rPr i="1" lang="eu-ES" sz="1100"/>
                        <a:t>CREANDO ARTE</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UR JOLASAK</a:t>
                      </a:r>
                      <a:r>
                        <a:rPr b="1" lang="eu-ES" sz="1100">
                          <a:solidFill>
                            <a:schemeClr val="dk1"/>
                          </a:solidFill>
                        </a:rPr>
                        <a:t>***</a:t>
                      </a:r>
                      <a:endParaRPr b="1" sz="1100"/>
                    </a:p>
                    <a:p>
                      <a:pPr indent="0" lvl="0" marL="0" marR="0" rtl="0" algn="ctr">
                        <a:lnSpc>
                          <a:spcPct val="100000"/>
                        </a:lnSpc>
                        <a:spcBef>
                          <a:spcPts val="0"/>
                        </a:spcBef>
                        <a:spcAft>
                          <a:spcPts val="0"/>
                        </a:spcAft>
                        <a:buClr>
                          <a:srgbClr val="000000"/>
                        </a:buClr>
                        <a:buSzPts val="1200"/>
                        <a:buFont typeface="Arial"/>
                        <a:buNone/>
                      </a:pPr>
                      <a:r>
                        <a:rPr i="1" lang="eu-ES" sz="1100"/>
                        <a:t>JUEGOS DE AGUA</a:t>
                      </a:r>
                      <a:r>
                        <a:rPr b="1" lang="eu-ES" sz="1100">
                          <a:solidFill>
                            <a:schemeClr val="dk1"/>
                          </a:solidFill>
                        </a:rPr>
                        <a:t>***</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200"/>
                        <a:buFont typeface="Arial"/>
                        <a:buNone/>
                      </a:pPr>
                      <a:r>
                        <a:rPr b="1" lang="eu-ES" sz="1100">
                          <a:solidFill>
                            <a:schemeClr val="dk1"/>
                          </a:solidFill>
                        </a:rPr>
                        <a:t>ERREKA**</a:t>
                      </a:r>
                      <a:endParaRPr b="1" sz="1100">
                        <a:solidFill>
                          <a:schemeClr val="dk1"/>
                        </a:solidFill>
                      </a:endParaRPr>
                    </a:p>
                    <a:p>
                      <a:pPr indent="0" lvl="0" marL="0" rtl="0" algn="ctr">
                        <a:spcBef>
                          <a:spcPts val="0"/>
                        </a:spcBef>
                        <a:spcAft>
                          <a:spcPts val="0"/>
                        </a:spcAft>
                        <a:buClr>
                          <a:schemeClr val="dk1"/>
                        </a:buClr>
                        <a:buSzPts val="1200"/>
                        <a:buFont typeface="Arial"/>
                        <a:buNone/>
                      </a:pPr>
                      <a:r>
                        <a:rPr i="1" lang="eu-ES" sz="1100">
                          <a:solidFill>
                            <a:schemeClr val="dk1"/>
                          </a:solidFill>
                        </a:rPr>
                        <a:t>RÍO**</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25</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26</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27</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28</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29</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840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KOREOGRAFIAK SORTZEN </a:t>
                      </a:r>
                      <a:endParaRPr b="1" sz="1100"/>
                    </a:p>
                    <a:p>
                      <a:pPr indent="0" lvl="0" marL="0" marR="0" rtl="0" algn="ctr">
                        <a:lnSpc>
                          <a:spcPct val="100000"/>
                        </a:lnSpc>
                        <a:spcBef>
                          <a:spcPts val="0"/>
                        </a:spcBef>
                        <a:spcAft>
                          <a:spcPts val="0"/>
                        </a:spcAft>
                        <a:buClr>
                          <a:srgbClr val="000000"/>
                        </a:buClr>
                        <a:buSzPts val="1200"/>
                        <a:buFont typeface="Arial"/>
                        <a:buNone/>
                      </a:pPr>
                      <a:r>
                        <a:rPr i="1" lang="eu-ES" sz="1100"/>
                        <a:t>CREANDO COREOGRAFÍAS</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ERREKA*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RÍO*</a:t>
                      </a:r>
                      <a:endParaRPr i="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100" u="none" cap="none" strike="noStrike">
                          <a:solidFill>
                            <a:srgbClr val="000000"/>
                          </a:solidFill>
                        </a:rPr>
                        <a:t>AGURRA</a:t>
                      </a:r>
                      <a:endParaRPr b="1" i="0" sz="1100" u="none" cap="none" strike="noStrike">
                        <a:solidFill>
                          <a:srgbClr val="000000"/>
                        </a:solidFill>
                      </a:endParaRPr>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DESPEDIDA</a:t>
                      </a:r>
                      <a:endParaRPr i="1" sz="11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chemeClr val="dk1"/>
                        </a:buClr>
                        <a:buSzPts val="1200"/>
                        <a:buFont typeface="Arial"/>
                        <a:buNone/>
                      </a:pPr>
                      <a:r>
                        <a:rPr b="1" lang="eu-ES" sz="1200" u="sng" cap="none" strike="noStrike">
                          <a:solidFill>
                            <a:schemeClr val="dk1"/>
                          </a:solidFill>
                        </a:rPr>
                        <a:t>OHARRAK/NOTAS:</a:t>
                      </a:r>
                      <a:endParaRPr sz="1400" u="none" cap="none" strike="noStrike">
                        <a:solidFill>
                          <a:schemeClr val="dk1"/>
                        </a:solidFill>
                      </a:endParaRPr>
                    </a:p>
                    <a:p>
                      <a:pPr indent="0" lvl="0" marL="0" marR="0" rtl="0" algn="l">
                        <a:lnSpc>
                          <a:spcPct val="100000"/>
                        </a:lnSpc>
                        <a:spcBef>
                          <a:spcPts val="0"/>
                        </a:spcBef>
                        <a:spcAft>
                          <a:spcPts val="0"/>
                        </a:spcAft>
                        <a:buClr>
                          <a:schemeClr val="dk1"/>
                        </a:buClr>
                        <a:buSzPts val="1200"/>
                        <a:buFont typeface="Arial"/>
                        <a:buNone/>
                      </a:pPr>
                      <a:r>
                        <a:rPr b="1" lang="eu-ES" sz="1200" u="none" cap="none" strike="noStrike">
                          <a:solidFill>
                            <a:schemeClr val="dk1"/>
                          </a:solidFill>
                        </a:rPr>
                        <a:t>* Bainujantzia, txanoa</a:t>
                      </a:r>
                      <a:r>
                        <a:rPr b="1" lang="eu-ES" sz="1200">
                          <a:solidFill>
                            <a:schemeClr val="dk1"/>
                          </a:solidFill>
                        </a:rPr>
                        <a:t>, toaila </a:t>
                      </a:r>
                      <a:r>
                        <a:rPr b="1" lang="eu-ES" sz="1200" u="none" cap="none" strike="noStrike">
                          <a:solidFill>
                            <a:schemeClr val="dk1"/>
                          </a:solidFill>
                        </a:rPr>
                        <a:t>eta aldatzeko arropa ekarri behar da.</a:t>
                      </a:r>
                      <a:r>
                        <a:rPr lang="eu-ES" sz="1200" u="none" cap="none" strike="noStrike">
                          <a:solidFill>
                            <a:schemeClr val="dk1"/>
                          </a:solidFill>
                        </a:rPr>
                        <a:t> </a:t>
                      </a:r>
                      <a:r>
                        <a:rPr i="1" lang="eu-ES" sz="1200" u="none" cap="none" strike="noStrike">
                          <a:solidFill>
                            <a:schemeClr val="dk1"/>
                          </a:solidFill>
                        </a:rPr>
                        <a:t>Hay que traer bañador, gorro , toallay ropa para cambiarse.</a:t>
                      </a:r>
                      <a:endParaRPr i="1" sz="1200" u="none" cap="none" strike="noStrike">
                        <a:solidFill>
                          <a:schemeClr val="dk1"/>
                        </a:solidFill>
                      </a:endParaRPr>
                    </a:p>
                    <a:p>
                      <a:pPr indent="0" lvl="0" marL="0" marR="0" rtl="0" algn="l">
                        <a:lnSpc>
                          <a:spcPct val="100000"/>
                        </a:lnSpc>
                        <a:spcBef>
                          <a:spcPts val="0"/>
                        </a:spcBef>
                        <a:spcAft>
                          <a:spcPts val="0"/>
                        </a:spcAft>
                        <a:buClr>
                          <a:schemeClr val="dk1"/>
                        </a:buClr>
                        <a:buSzPts val="1200"/>
                        <a:buFont typeface="Arial"/>
                        <a:buNone/>
                      </a:pPr>
                      <a:r>
                        <a:rPr lang="eu-ES" sz="1200" u="none" cap="none" strike="noStrike">
                          <a:solidFill>
                            <a:schemeClr val="dk1"/>
                          </a:solidFill>
                        </a:rPr>
                        <a:t>** </a:t>
                      </a:r>
                      <a:r>
                        <a:rPr b="1" lang="eu-ES" sz="1200" u="none" cap="none" strike="noStrike">
                          <a:solidFill>
                            <a:schemeClr val="dk1"/>
                          </a:solidFill>
                        </a:rPr>
                        <a:t>Errekan ibiltzeko oinetako egokiak, bainujantzia, toaila eta aldatzeko arropa ekarri behar da. </a:t>
                      </a:r>
                      <a:r>
                        <a:rPr i="1" lang="eu-ES" sz="1200" u="none" cap="none" strike="noStrike">
                          <a:solidFill>
                            <a:schemeClr val="dk1"/>
                          </a:solidFill>
                        </a:rPr>
                        <a:t>Hay que treaer calzado adeacuado para el río, bañador</a:t>
                      </a:r>
                      <a:r>
                        <a:rPr i="1" lang="eu-ES" sz="1200">
                          <a:solidFill>
                            <a:schemeClr val="dk1"/>
                          </a:solidFill>
                        </a:rPr>
                        <a:t>, toalla </a:t>
                      </a:r>
                      <a:r>
                        <a:rPr i="1" lang="eu-ES" sz="1200" u="none" cap="none" strike="noStrike">
                          <a:solidFill>
                            <a:schemeClr val="dk1"/>
                          </a:solidFill>
                        </a:rPr>
                        <a:t>y ropa para </a:t>
                      </a:r>
                      <a:r>
                        <a:rPr lang="eu-ES" sz="1200" u="none" cap="none" strike="noStrike">
                          <a:solidFill>
                            <a:schemeClr val="dk1"/>
                          </a:solidFill>
                        </a:rPr>
                        <a:t>cambiarse.</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oinetako egokiak, toaila, eta aldatzeko arropa ekarri behar da. </a:t>
                      </a:r>
                      <a:r>
                        <a:rPr i="1" lang="eu-ES" sz="1200">
                          <a:solidFill>
                            <a:schemeClr val="dk1"/>
                          </a:solidFill>
                        </a:rPr>
                        <a:t>Hay que traer bañador, calzado adecuado, toalla y ropa para cambiarse</a:t>
                      </a:r>
                      <a:endParaRPr i="1" sz="1200">
                        <a:solidFill>
                          <a:schemeClr val="dk1"/>
                        </a:solidFill>
                      </a:endParaRPr>
                    </a:p>
                    <a:p>
                      <a:pPr indent="0" lvl="0" marL="0" rtl="0" algn="ctr">
                        <a:spcBef>
                          <a:spcPts val="0"/>
                        </a:spcBef>
                        <a:spcAft>
                          <a:spcPts val="0"/>
                        </a:spcAft>
                        <a:buClr>
                          <a:schemeClr val="dk1"/>
                        </a:buClr>
                        <a:buSzPts val="1200"/>
                        <a:buFont typeface="Arial"/>
                        <a:buNone/>
                      </a:pPr>
                      <a:r>
                        <a:t/>
                      </a:r>
                      <a:endParaRPr b="1" i="1" sz="1200" u="sng"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ge1cf492d22_0_5"/>
          <p:cNvPicPr preferRelativeResize="0"/>
          <p:nvPr/>
        </p:nvPicPr>
        <p:blipFill rotWithShape="1">
          <a:blip r:embed="rId5">
            <a:alphaModFix/>
          </a:blip>
          <a:srcRect b="0" l="0" r="0" t="0"/>
          <a:stretch/>
        </p:blipFill>
        <p:spPr>
          <a:xfrm>
            <a:off x="8183438" y="161546"/>
            <a:ext cx="387878" cy="387928"/>
          </a:xfrm>
          <a:prstGeom prst="rect">
            <a:avLst/>
          </a:prstGeom>
          <a:noFill/>
          <a:ln>
            <a:noFill/>
          </a:ln>
        </p:spPr>
      </p:pic>
      <p:pic>
        <p:nvPicPr>
          <p:cNvPr descr="Teléfono" id="91" name="Google Shape;91;ge1cf492d22_0_5"/>
          <p:cNvPicPr preferRelativeResize="0"/>
          <p:nvPr/>
        </p:nvPicPr>
        <p:blipFill rotWithShape="1">
          <a:blip r:embed="rId6">
            <a:alphaModFix/>
          </a:blip>
          <a:srcRect b="0" l="0" r="0" t="0"/>
          <a:stretch/>
        </p:blipFill>
        <p:spPr>
          <a:xfrm>
            <a:off x="10127655" y="41574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e1cf492d22_0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 </a:t>
            </a:r>
            <a:r>
              <a:rPr i="1" lang="eu-ES" sz="1800">
                <a:latin typeface="Arial"/>
                <a:ea typeface="Arial"/>
                <a:cs typeface="Arial"/>
                <a:sym typeface="Arial"/>
              </a:rPr>
              <a:t>Se pide respetar el horario de las colonias (9:30-19:45/13:15-13:30).</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sz="1800">
              <a:latin typeface="Arial"/>
              <a:ea typeface="Arial"/>
              <a:cs typeface="Arial"/>
              <a:sym typeface="Arial"/>
            </a:endParaRPr>
          </a:p>
          <a:p>
            <a:pPr indent="0" lvl="0" marL="457200" rtl="0" algn="just">
              <a:spcBef>
                <a:spcPts val="360"/>
              </a:spcBef>
              <a:spcAft>
                <a:spcPts val="0"/>
              </a:spcAft>
              <a:buNone/>
            </a:pPr>
            <a:r>
              <a:rPr i="1" lang="eu-ES" sz="1800">
                <a:latin typeface="Arial"/>
                <a:ea typeface="Arial"/>
                <a:cs typeface="Arial"/>
                <a:sym typeface="Arial"/>
              </a:rPr>
              <a:t>Durante las colonias vamos a repartir los menos avisos posibles. Por lo tanto, no enviaremos ninguna nota recordando ninguna actividad que ya este reflejada en la programación. Por ello, tener en cuenta que los días que pone igerilekua y erreka hay que traer lo necesario para esa actividad y el día que pone kamisetak sortzen hay que traer una camiseta. Únicamente mandaremos los avisos en HH y LH1 aquellos días que realicemos actividades que no estén reflejados en la programación. Los cambios que se efectúen a partir de LH2, se les dirá directamente a los chavales y chavalas. Todos los días publicaremos la programación del día siguiente en </a:t>
            </a:r>
            <a:r>
              <a:rPr b="1" i="1" lang="eu-ES" sz="1800" u="sng">
                <a:solidFill>
                  <a:schemeClr val="hlink"/>
                </a:solidFill>
                <a:latin typeface="Arial"/>
                <a:ea typeface="Arial"/>
                <a:cs typeface="Arial"/>
                <a:sym typeface="Arial"/>
                <a:hlinkClick r:id="rId4"/>
              </a:rPr>
              <a:t>www.gazteoiartzun.net</a:t>
            </a:r>
            <a:r>
              <a:rPr i="1"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 </a:t>
            </a:r>
            <a:r>
              <a:rPr i="1" lang="eu-ES" sz="1800">
                <a:latin typeface="Arial"/>
                <a:ea typeface="Arial"/>
                <a:cs typeface="Arial"/>
                <a:sym typeface="Arial"/>
              </a:rPr>
              <a:t>Celebraremos los compleaños sin comida.</a:t>
            </a:r>
            <a:endParaRPr i="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 </a:t>
            </a:r>
            <a:r>
              <a:rPr i="1" lang="eu-ES" sz="1800">
                <a:latin typeface="Arial"/>
                <a:ea typeface="Arial"/>
                <a:cs typeface="Arial"/>
                <a:sym typeface="Arial"/>
              </a:rPr>
              <a:t>Se podrá acudir al servicio sobre ruedas (bicicleta, patinete, Zarautz). Tendremos a mano el parking de bicicletas.</a:t>
            </a:r>
            <a:endParaRPr i="1"/>
          </a:p>
          <a:p>
            <a:pPr indent="0" lvl="0" marL="0" rtl="0" algn="just">
              <a:lnSpc>
                <a:spcPct val="100000"/>
              </a:lnSpc>
              <a:spcBef>
                <a:spcPts val="0"/>
              </a:spcBef>
              <a:spcAft>
                <a:spcPts val="0"/>
              </a:spcAft>
              <a:buNone/>
            </a:pPr>
            <a:r>
              <a:t/>
            </a:r>
            <a:endParaRPr sz="1800">
              <a:latin typeface="Arial"/>
              <a:ea typeface="Arial"/>
              <a:cs typeface="Arial"/>
              <a:sym typeface="Arial"/>
            </a:endParaRPr>
          </a:p>
        </p:txBody>
      </p:sp>
      <p:sp>
        <p:nvSpPr>
          <p:cNvPr id="97" name="Google Shape;97;ge1cf492d22_0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ARAUTEGIA/NORMATIVA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8a4b4b6425_3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lnSpc>
                <a:spcPct val="100000"/>
              </a:lnSpc>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a:t>
            </a:r>
            <a:r>
              <a:rPr b="1" lang="eu-ES" sz="1800">
                <a:latin typeface="Arial"/>
                <a:ea typeface="Arial"/>
                <a:cs typeface="Arial"/>
                <a:sym typeface="Arial"/>
              </a:rPr>
              <a:t>, denon ardura da argazki eta grabaziorik ez egitea. </a:t>
            </a:r>
            <a:r>
              <a:rPr i="1" lang="eu-ES" sz="1800">
                <a:latin typeface="Arial"/>
                <a:ea typeface="Arial"/>
                <a:cs typeface="Arial"/>
                <a:sym typeface="Arial"/>
              </a:rPr>
              <a:t>Cada niñ@ tiene derecho a proteger su imagen. Es responsabilidad de todo@s no hacer fotos ni grabaciones.</a:t>
            </a:r>
            <a:endParaRPr i="1"/>
          </a:p>
          <a:p>
            <a:pPr indent="-342900" lvl="0" marL="457200"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a:t>
            </a:r>
            <a:r>
              <a:rPr lang="eu-ES" sz="1800">
                <a:latin typeface="Arial"/>
                <a:ea typeface="Arial"/>
                <a:cs typeface="Arial"/>
                <a:sym typeface="Arial"/>
              </a:rPr>
              <a:t>ekartzea eskatzen da.</a:t>
            </a:r>
            <a:r>
              <a:rPr b="1" lang="eu-ES" sz="1800">
                <a:latin typeface="Arial"/>
                <a:ea typeface="Arial"/>
                <a:cs typeface="Arial"/>
                <a:sym typeface="Arial"/>
              </a:rPr>
              <a:t> </a:t>
            </a:r>
            <a:r>
              <a:rPr i="1" lang="eu-ES" sz="1800">
                <a:latin typeface="Arial"/>
                <a:ea typeface="Arial"/>
                <a:cs typeface="Arial"/>
                <a:sym typeface="Arial"/>
              </a:rPr>
              <a:t>Se pide que l@s niñ@s no traigan juguetes, dinero, móvil ni cámara de fotos. </a:t>
            </a:r>
            <a:endParaRPr i="1" sz="1800">
              <a:latin typeface="Arial"/>
              <a:ea typeface="Arial"/>
              <a:cs typeface="Arial"/>
              <a:sym typeface="Arial"/>
            </a:endParaRPr>
          </a:p>
          <a:p>
            <a:pPr indent="-342900" lvl="0" marL="457200"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 aldez aurretik abisatzea beharrezkoa da. </a:t>
            </a:r>
            <a:r>
              <a:rPr i="1" lang="eu-ES" sz="1800">
                <a:latin typeface="Arial"/>
                <a:ea typeface="Arial"/>
                <a:cs typeface="Arial"/>
                <a:sym typeface="Arial"/>
              </a:rPr>
              <a:t>En caso de que el/la niñ@ tenga que salir en horario de servicio habrá que avisar con antelación.</a:t>
            </a:r>
            <a:endParaRPr b="1" sz="1800">
              <a:latin typeface="Arial"/>
              <a:ea typeface="Arial"/>
              <a:cs typeface="Arial"/>
              <a:sym typeface="Arial"/>
            </a:endParaRPr>
          </a:p>
          <a:p>
            <a:pPr indent="-342900" lvl="0" marL="457200"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 </a:t>
            </a:r>
            <a:r>
              <a:rPr i="1" lang="eu-ES" sz="1800">
                <a:latin typeface="Arial"/>
                <a:ea typeface="Arial"/>
                <a:cs typeface="Arial"/>
                <a:sym typeface="Arial"/>
              </a:rPr>
              <a:t>No se administrará ningún medicamento. </a:t>
            </a:r>
            <a:endParaRPr i="1">
              <a:latin typeface="Arial"/>
              <a:ea typeface="Arial"/>
              <a:cs typeface="Arial"/>
              <a:sym typeface="Arial"/>
            </a:endParaRPr>
          </a:p>
          <a:p>
            <a:pPr indent="-342900" lvl="0" marL="457200"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 </a:t>
            </a:r>
            <a:r>
              <a:rPr lang="eu-ES" sz="1800">
                <a:latin typeface="Arial"/>
                <a:ea typeface="Arial"/>
                <a:cs typeface="Arial"/>
                <a:sym typeface="Arial"/>
              </a:rPr>
              <a:t>bakoitzeko </a:t>
            </a:r>
            <a:r>
              <a:rPr b="1" lang="eu-ES" sz="1800">
                <a:latin typeface="Arial"/>
                <a:ea typeface="Arial"/>
                <a:cs typeface="Arial"/>
                <a:sym typeface="Arial"/>
              </a:rPr>
              <a:t>ordutegia errespetatzea </a:t>
            </a:r>
            <a:r>
              <a:rPr lang="eu-ES" sz="1800">
                <a:latin typeface="Arial"/>
                <a:ea typeface="Arial"/>
                <a:cs typeface="Arial"/>
                <a:sym typeface="Arial"/>
              </a:rPr>
              <a:t>eskatzen da, bai goizean autobusean uzteko orduan baita eguerdian jasotzekoan ere.</a:t>
            </a:r>
            <a:r>
              <a:rPr b="1" lang="eu-ES" sz="1800">
                <a:latin typeface="Arial"/>
                <a:ea typeface="Arial"/>
                <a:cs typeface="Arial"/>
                <a:sym typeface="Arial"/>
              </a:rPr>
              <a:t> </a:t>
            </a:r>
            <a:r>
              <a:rPr i="1" lang="eu-ES" sz="1800">
                <a:latin typeface="Arial"/>
                <a:ea typeface="Arial"/>
                <a:cs typeface="Arial"/>
                <a:sym typeface="Arial"/>
              </a:rPr>
              <a:t>Se pide respetar el horario del autobús tanto a la mañana como al mediodía. </a:t>
            </a:r>
            <a:endParaRPr i="1" sz="1800">
              <a:latin typeface="Arial"/>
              <a:ea typeface="Arial"/>
              <a:cs typeface="Arial"/>
              <a:sym typeface="Arial"/>
            </a:endParaRPr>
          </a:p>
          <a:p>
            <a:pPr indent="-342900" lvl="0" marL="457200"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 </a:t>
            </a:r>
            <a:r>
              <a:rPr lang="eu-ES" sz="1800">
                <a:latin typeface="Arial"/>
                <a:ea typeface="Arial"/>
                <a:cs typeface="Arial"/>
                <a:sym typeface="Arial"/>
              </a:rPr>
              <a:t>egunero. Familiaren esku janaria ekarri edo ez. </a:t>
            </a:r>
            <a:r>
              <a:rPr i="1" lang="eu-ES" sz="1800">
                <a:latin typeface="Arial"/>
                <a:ea typeface="Arial"/>
                <a:cs typeface="Arial"/>
                <a:sym typeface="Arial"/>
              </a:rPr>
              <a:t>Cada día habrá un intervalo para el almuerzo. La familia decidirá si traer comida o no.</a:t>
            </a:r>
            <a:endParaRPr i="1" sz="1800">
              <a:latin typeface="Arial"/>
              <a:ea typeface="Arial"/>
              <a:cs typeface="Arial"/>
              <a:sym typeface="Arial"/>
            </a:endParaRPr>
          </a:p>
        </p:txBody>
      </p:sp>
      <p:sp>
        <p:nvSpPr>
          <p:cNvPr id="103" name="Google Shape;103;g8a4b4b6425_3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ARAUTEGIA/NORMATIVA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