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Lst>
  <p:sldSz cy="6859575" cx="12190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1">
          <p15:clr>
            <a:srgbClr val="A4A3A4"/>
          </p15:clr>
        </p15:guide>
        <p15:guide id="2" pos="3840">
          <p15:clr>
            <a:srgbClr val="A4A3A4"/>
          </p15:clr>
        </p15:guide>
      </p15:sldGuideLst>
    </p:ext>
    <p:ext uri="http://customooxmlschemas.google.com/">
      <go:slidesCustomData xmlns:go="http://customooxmlschemas.google.com/" r:id="rId9" roundtripDataSignature="AMtx7mjDY+mkszRHMJTa8Zu/LKhWwW/Fz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8C23A7E-B6A3-4E4B-A50F-B8F03C9BF932}">
  <a:tblStyle styleId="{B8C23A7E-B6A3-4E4B-A50F-B8F03C9BF932}"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1"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u-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u-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ae3362270_3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8ae3362270_3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914282" y="2130920"/>
            <a:ext cx="10361851" cy="14703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828563" y="3887100"/>
            <a:ext cx="8533289" cy="1753006"/>
          </a:xfrm>
          <a:prstGeom prst="rect">
            <a:avLst/>
          </a:prstGeom>
          <a:noFill/>
          <a:ln>
            <a:noFill/>
          </a:ln>
        </p:spPr>
        <p:txBody>
          <a:bodyPr anchorCtr="0" anchor="t" bIns="57450" lIns="114900" spcFirstLastPara="1" rIns="114900" wrap="square" tIns="57450">
            <a:normAutofit/>
          </a:bodyPr>
          <a:lstStyle>
            <a:lvl1pPr lvl="0" algn="ctr">
              <a:lnSpc>
                <a:spcPct val="100000"/>
              </a:lnSpc>
              <a:spcBef>
                <a:spcPts val="800"/>
              </a:spcBef>
              <a:spcAft>
                <a:spcPts val="0"/>
              </a:spcAft>
              <a:buClr>
                <a:srgbClr val="888888"/>
              </a:buClr>
              <a:buSzPts val="4000"/>
              <a:buNone/>
              <a:defRPr>
                <a:solidFill>
                  <a:srgbClr val="888888"/>
                </a:solidFill>
              </a:defRPr>
            </a:lvl1pPr>
            <a:lvl2pPr lvl="1" algn="ctr">
              <a:lnSpc>
                <a:spcPct val="100000"/>
              </a:lnSpc>
              <a:spcBef>
                <a:spcPts val="700"/>
              </a:spcBef>
              <a:spcAft>
                <a:spcPts val="0"/>
              </a:spcAft>
              <a:buClr>
                <a:srgbClr val="888888"/>
              </a:buClr>
              <a:buSzPts val="3500"/>
              <a:buNone/>
              <a:defRPr>
                <a:solidFill>
                  <a:srgbClr val="888888"/>
                </a:solidFill>
              </a:defRPr>
            </a:lvl2pPr>
            <a:lvl3pPr lvl="2" algn="ctr">
              <a:lnSpc>
                <a:spcPct val="100000"/>
              </a:lnSpc>
              <a:spcBef>
                <a:spcPts val="600"/>
              </a:spcBef>
              <a:spcAft>
                <a:spcPts val="0"/>
              </a:spcAft>
              <a:buClr>
                <a:srgbClr val="888888"/>
              </a:buClr>
              <a:buSzPts val="3000"/>
              <a:buNone/>
              <a:defRPr>
                <a:solidFill>
                  <a:srgbClr val="888888"/>
                </a:solidFill>
              </a:defRPr>
            </a:lvl3pPr>
            <a:lvl4pPr lvl="3" algn="ctr">
              <a:lnSpc>
                <a:spcPct val="100000"/>
              </a:lnSpc>
              <a:spcBef>
                <a:spcPts val="500"/>
              </a:spcBef>
              <a:spcAft>
                <a:spcPts val="0"/>
              </a:spcAft>
              <a:buClr>
                <a:srgbClr val="888888"/>
              </a:buClr>
              <a:buSzPts val="2500"/>
              <a:buNone/>
              <a:defRPr>
                <a:solidFill>
                  <a:srgbClr val="888888"/>
                </a:solidFill>
              </a:defRPr>
            </a:lvl4pPr>
            <a:lvl5pPr lvl="4" algn="ctr">
              <a:lnSpc>
                <a:spcPct val="100000"/>
              </a:lnSpc>
              <a:spcBef>
                <a:spcPts val="500"/>
              </a:spcBef>
              <a:spcAft>
                <a:spcPts val="0"/>
              </a:spcAft>
              <a:buClr>
                <a:srgbClr val="888888"/>
              </a:buClr>
              <a:buSzPts val="2500"/>
              <a:buNone/>
              <a:defRPr>
                <a:solidFill>
                  <a:srgbClr val="888888"/>
                </a:solidFill>
              </a:defRPr>
            </a:lvl5pPr>
            <a:lvl6pPr lvl="5" algn="ctr">
              <a:lnSpc>
                <a:spcPct val="100000"/>
              </a:lnSpc>
              <a:spcBef>
                <a:spcPts val="500"/>
              </a:spcBef>
              <a:spcAft>
                <a:spcPts val="0"/>
              </a:spcAft>
              <a:buClr>
                <a:srgbClr val="888888"/>
              </a:buClr>
              <a:buSzPts val="2500"/>
              <a:buNone/>
              <a:defRPr>
                <a:solidFill>
                  <a:srgbClr val="888888"/>
                </a:solidFill>
              </a:defRPr>
            </a:lvl6pPr>
            <a:lvl7pPr lvl="6" algn="ctr">
              <a:lnSpc>
                <a:spcPct val="100000"/>
              </a:lnSpc>
              <a:spcBef>
                <a:spcPts val="500"/>
              </a:spcBef>
              <a:spcAft>
                <a:spcPts val="0"/>
              </a:spcAft>
              <a:buClr>
                <a:srgbClr val="888888"/>
              </a:buClr>
              <a:buSzPts val="2500"/>
              <a:buNone/>
              <a:defRPr>
                <a:solidFill>
                  <a:srgbClr val="888888"/>
                </a:solidFill>
              </a:defRPr>
            </a:lvl7pPr>
            <a:lvl8pPr lvl="7" algn="ctr">
              <a:lnSpc>
                <a:spcPct val="100000"/>
              </a:lnSpc>
              <a:spcBef>
                <a:spcPts val="500"/>
              </a:spcBef>
              <a:spcAft>
                <a:spcPts val="0"/>
              </a:spcAft>
              <a:buClr>
                <a:srgbClr val="888888"/>
              </a:buClr>
              <a:buSzPts val="2500"/>
              <a:buNone/>
              <a:defRPr>
                <a:solidFill>
                  <a:srgbClr val="888888"/>
                </a:solidFill>
              </a:defRPr>
            </a:lvl8pPr>
            <a:lvl9pPr lvl="8" algn="ctr">
              <a:lnSpc>
                <a:spcPct val="100000"/>
              </a:lnSpc>
              <a:spcBef>
                <a:spcPts val="500"/>
              </a:spcBef>
              <a:spcAft>
                <a:spcPts val="0"/>
              </a:spcAft>
              <a:buClr>
                <a:srgbClr val="888888"/>
              </a:buClr>
              <a:buSzPts val="2500"/>
              <a:buNone/>
              <a:defRPr>
                <a:solidFill>
                  <a:srgbClr val="888888"/>
                </a:solidFill>
              </a:defRPr>
            </a:lvl9pPr>
          </a:lstStyle>
          <a:p/>
        </p:txBody>
      </p:sp>
      <p:sp>
        <p:nvSpPr>
          <p:cNvPr id="18" name="Google Shape;18;p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3831701" y="-1621610"/>
            <a:ext cx="4527011" cy="10971372"/>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0231001" y="1870640"/>
            <a:ext cx="6761140" cy="3655008"/>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2816223" y="-1685955"/>
            <a:ext cx="6761140" cy="10768198"/>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962960" y="4407921"/>
            <a:ext cx="10361851" cy="1362391"/>
          </a:xfrm>
          <a:prstGeom prst="rect">
            <a:avLst/>
          </a:prstGeom>
          <a:noFill/>
          <a:ln>
            <a:noFill/>
          </a:ln>
        </p:spPr>
        <p:txBody>
          <a:bodyPr anchorCtr="0" anchor="t" bIns="57450" lIns="114900" spcFirstLastPara="1" rIns="114900" wrap="square" tIns="57450">
            <a:normAutofit/>
          </a:bodyPr>
          <a:lstStyle>
            <a:lvl1pPr lvl="0" algn="l">
              <a:lnSpc>
                <a:spcPct val="100000"/>
              </a:lnSpc>
              <a:spcBef>
                <a:spcPts val="0"/>
              </a:spcBef>
              <a:spcAft>
                <a:spcPts val="0"/>
              </a:spcAft>
              <a:buClr>
                <a:schemeClr val="dk1"/>
              </a:buClr>
              <a:buSzPts val="5000"/>
              <a:buFont typeface="Calibri"/>
              <a:buNone/>
              <a:defRPr b="1" sz="5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962960" y="2907387"/>
            <a:ext cx="10361851" cy="1500534"/>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500"/>
              </a:spcBef>
              <a:spcAft>
                <a:spcPts val="0"/>
              </a:spcAft>
              <a:buClr>
                <a:srgbClr val="888888"/>
              </a:buClr>
              <a:buSzPts val="2500"/>
              <a:buNone/>
              <a:defRPr sz="2500">
                <a:solidFill>
                  <a:srgbClr val="888888"/>
                </a:solidFill>
              </a:defRPr>
            </a:lvl1pPr>
            <a:lvl2pPr indent="-228600" lvl="1" marL="914400" algn="l">
              <a:lnSpc>
                <a:spcPct val="100000"/>
              </a:lnSpc>
              <a:spcBef>
                <a:spcPts val="460"/>
              </a:spcBef>
              <a:spcAft>
                <a:spcPts val="0"/>
              </a:spcAft>
              <a:buClr>
                <a:srgbClr val="888888"/>
              </a:buClr>
              <a:buSzPts val="2300"/>
              <a:buNone/>
              <a:defRPr sz="2300">
                <a:solidFill>
                  <a:srgbClr val="888888"/>
                </a:solidFill>
              </a:defRPr>
            </a:lvl2pPr>
            <a:lvl3pPr indent="-228600" lvl="2" marL="1371600" algn="l">
              <a:lnSpc>
                <a:spcPct val="100000"/>
              </a:lnSpc>
              <a:spcBef>
                <a:spcPts val="400"/>
              </a:spcBef>
              <a:spcAft>
                <a:spcPts val="0"/>
              </a:spcAft>
              <a:buClr>
                <a:srgbClr val="888888"/>
              </a:buClr>
              <a:buSzPts val="2000"/>
              <a:buNone/>
              <a:defRPr sz="2000">
                <a:solidFill>
                  <a:srgbClr val="888888"/>
                </a:solidFill>
              </a:defRPr>
            </a:lvl3pPr>
            <a:lvl4pPr indent="-228600" lvl="3" marL="1828800" algn="l">
              <a:lnSpc>
                <a:spcPct val="100000"/>
              </a:lnSpc>
              <a:spcBef>
                <a:spcPts val="360"/>
              </a:spcBef>
              <a:spcAft>
                <a:spcPts val="0"/>
              </a:spcAft>
              <a:buClr>
                <a:srgbClr val="888888"/>
              </a:buClr>
              <a:buSzPts val="1800"/>
              <a:buNone/>
              <a:defRPr sz="1800">
                <a:solidFill>
                  <a:srgbClr val="888888"/>
                </a:solidFill>
              </a:defRPr>
            </a:lvl4pPr>
            <a:lvl5pPr indent="-228600" lvl="4" marL="2286000" algn="l">
              <a:lnSpc>
                <a:spcPct val="100000"/>
              </a:lnSpc>
              <a:spcBef>
                <a:spcPts val="360"/>
              </a:spcBef>
              <a:spcAft>
                <a:spcPts val="0"/>
              </a:spcAft>
              <a:buClr>
                <a:srgbClr val="888888"/>
              </a:buClr>
              <a:buSzPts val="1800"/>
              <a:buNone/>
              <a:defRPr sz="1800">
                <a:solidFill>
                  <a:srgbClr val="888888"/>
                </a:solidFill>
              </a:defRPr>
            </a:lvl5pPr>
            <a:lvl6pPr indent="-228600" lvl="5" marL="2743200" algn="l">
              <a:lnSpc>
                <a:spcPct val="100000"/>
              </a:lnSpc>
              <a:spcBef>
                <a:spcPts val="360"/>
              </a:spcBef>
              <a:spcAft>
                <a:spcPts val="0"/>
              </a:spcAft>
              <a:buClr>
                <a:srgbClr val="888888"/>
              </a:buClr>
              <a:buSzPts val="1800"/>
              <a:buNone/>
              <a:defRPr sz="1800">
                <a:solidFill>
                  <a:srgbClr val="888888"/>
                </a:solidFill>
              </a:defRPr>
            </a:lvl6pPr>
            <a:lvl7pPr indent="-228600" lvl="6" marL="3200400" algn="l">
              <a:lnSpc>
                <a:spcPct val="100000"/>
              </a:lnSpc>
              <a:spcBef>
                <a:spcPts val="360"/>
              </a:spcBef>
              <a:spcAft>
                <a:spcPts val="0"/>
              </a:spcAft>
              <a:buClr>
                <a:srgbClr val="888888"/>
              </a:buClr>
              <a:buSzPts val="1800"/>
              <a:buNone/>
              <a:defRPr sz="1800">
                <a:solidFill>
                  <a:srgbClr val="888888"/>
                </a:solidFill>
              </a:defRPr>
            </a:lvl7pPr>
            <a:lvl8pPr indent="-228600" lvl="7" marL="3657600" algn="l">
              <a:lnSpc>
                <a:spcPct val="100000"/>
              </a:lnSpc>
              <a:spcBef>
                <a:spcPts val="360"/>
              </a:spcBef>
              <a:spcAft>
                <a:spcPts val="0"/>
              </a:spcAft>
              <a:buClr>
                <a:srgbClr val="888888"/>
              </a:buClr>
              <a:buSzPts val="1800"/>
              <a:buNone/>
              <a:defRPr sz="1800">
                <a:solidFill>
                  <a:srgbClr val="888888"/>
                </a:solidFill>
              </a:defRPr>
            </a:lvl8pPr>
            <a:lvl9pPr indent="-228600" lvl="8" marL="4114800" algn="l">
              <a:lnSpc>
                <a:spcPct val="100000"/>
              </a:lnSpc>
              <a:spcBef>
                <a:spcPts val="360"/>
              </a:spcBef>
              <a:spcAft>
                <a:spcPts val="0"/>
              </a:spcAft>
              <a:buClr>
                <a:srgbClr val="888888"/>
              </a:buClr>
              <a:buSzPts val="1800"/>
              <a:buNone/>
              <a:defRPr sz="1800">
                <a:solidFill>
                  <a:srgbClr val="888888"/>
                </a:solidFill>
              </a:defRPr>
            </a:lvl9pPr>
          </a:lstStyle>
          <a:p/>
        </p:txBody>
      </p:sp>
      <p:sp>
        <p:nvSpPr>
          <p:cNvPr id="30" name="Google Shape;30;p6"/>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12696" y="1848278"/>
            <a:ext cx="7210545"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6" name="Google Shape;36;p7"/>
          <p:cNvSpPr txBox="1"/>
          <p:nvPr>
            <p:ph idx="2" type="body"/>
          </p:nvPr>
        </p:nvSpPr>
        <p:spPr>
          <a:xfrm>
            <a:off x="8226414" y="1848278"/>
            <a:ext cx="7212661"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7" name="Google Shape;37;p7"/>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55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609521" y="1535469"/>
            <a:ext cx="5386216"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3" name="Google Shape;43;p8"/>
          <p:cNvSpPr txBox="1"/>
          <p:nvPr>
            <p:ph idx="2" type="body"/>
          </p:nvPr>
        </p:nvSpPr>
        <p:spPr>
          <a:xfrm>
            <a:off x="609521" y="2175379"/>
            <a:ext cx="5386216"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4" name="Google Shape;44;p8"/>
          <p:cNvSpPr txBox="1"/>
          <p:nvPr>
            <p:ph idx="3" type="body"/>
          </p:nvPr>
        </p:nvSpPr>
        <p:spPr>
          <a:xfrm>
            <a:off x="6192561" y="1535469"/>
            <a:ext cx="5388332"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5" name="Google Shape;45;p8"/>
          <p:cNvSpPr txBox="1"/>
          <p:nvPr>
            <p:ph idx="4" type="body"/>
          </p:nvPr>
        </p:nvSpPr>
        <p:spPr>
          <a:xfrm>
            <a:off x="6192561" y="2175379"/>
            <a:ext cx="5388332"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6" name="Google Shape;46;p8"/>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09521" y="273114"/>
            <a:ext cx="4010562" cy="116231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4766114" y="273114"/>
            <a:ext cx="6814779" cy="5854468"/>
          </a:xfrm>
          <a:prstGeom prst="rect">
            <a:avLst/>
          </a:prstGeom>
          <a:noFill/>
          <a:ln>
            <a:noFill/>
          </a:ln>
        </p:spPr>
        <p:txBody>
          <a:bodyPr anchorCtr="0" anchor="t" bIns="57450" lIns="114900" spcFirstLastPara="1" rIns="114900" wrap="square" tIns="57450">
            <a:normAutofit/>
          </a:bodyPr>
          <a:lstStyle>
            <a:lvl1pPr indent="-482600" lvl="0" marL="457200" algn="l">
              <a:lnSpc>
                <a:spcPct val="100000"/>
              </a:lnSpc>
              <a:spcBef>
                <a:spcPts val="800"/>
              </a:spcBef>
              <a:spcAft>
                <a:spcPts val="0"/>
              </a:spcAft>
              <a:buClr>
                <a:schemeClr val="dk1"/>
              </a:buClr>
              <a:buSzPts val="4000"/>
              <a:buChar char="•"/>
              <a:defRPr sz="4000"/>
            </a:lvl1pPr>
            <a:lvl2pPr indent="-450850" lvl="1" marL="914400" algn="l">
              <a:lnSpc>
                <a:spcPct val="100000"/>
              </a:lnSpc>
              <a:spcBef>
                <a:spcPts val="700"/>
              </a:spcBef>
              <a:spcAft>
                <a:spcPts val="0"/>
              </a:spcAft>
              <a:buClr>
                <a:schemeClr val="dk1"/>
              </a:buClr>
              <a:buSzPts val="3500"/>
              <a:buChar char="–"/>
              <a:defRPr sz="3500"/>
            </a:lvl2pPr>
            <a:lvl3pPr indent="-419100" lvl="2" marL="1371600" algn="l">
              <a:lnSpc>
                <a:spcPct val="100000"/>
              </a:lnSpc>
              <a:spcBef>
                <a:spcPts val="600"/>
              </a:spcBef>
              <a:spcAft>
                <a:spcPts val="0"/>
              </a:spcAft>
              <a:buClr>
                <a:schemeClr val="dk1"/>
              </a:buClr>
              <a:buSzPts val="3000"/>
              <a:buChar char="•"/>
              <a:defRPr sz="30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61" name="Google Shape;61;p11"/>
          <p:cNvSpPr txBox="1"/>
          <p:nvPr>
            <p:ph idx="2" type="body"/>
          </p:nvPr>
        </p:nvSpPr>
        <p:spPr>
          <a:xfrm>
            <a:off x="609521" y="1435433"/>
            <a:ext cx="4010562" cy="4692149"/>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2" name="Google Shape;62;p11"/>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2389406" y="4801712"/>
            <a:ext cx="7314248" cy="56686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2389406" y="612917"/>
            <a:ext cx="7314248" cy="4115753"/>
          </a:xfrm>
          <a:prstGeom prst="rect">
            <a:avLst/>
          </a:prstGeom>
          <a:noFill/>
          <a:ln>
            <a:noFill/>
          </a:ln>
        </p:spPr>
      </p:sp>
      <p:sp>
        <p:nvSpPr>
          <p:cNvPr id="68" name="Google Shape;68;p12"/>
          <p:cNvSpPr txBox="1"/>
          <p:nvPr>
            <p:ph idx="1" type="body"/>
          </p:nvPr>
        </p:nvSpPr>
        <p:spPr>
          <a:xfrm>
            <a:off x="2389406" y="5368581"/>
            <a:ext cx="7314248" cy="805048"/>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9" name="Google Shape;69;p12"/>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marR="0" rtl="0" algn="ctr">
              <a:lnSpc>
                <a:spcPct val="100000"/>
              </a:lnSpc>
              <a:spcBef>
                <a:spcPts val="0"/>
              </a:spcBef>
              <a:spcAft>
                <a:spcPts val="0"/>
              </a:spcAft>
              <a:buClr>
                <a:schemeClr val="dk1"/>
              </a:buClr>
              <a:buSzPts val="5500"/>
              <a:buFont typeface="Calibri"/>
              <a:buNone/>
              <a:defRPr b="0" i="0" sz="5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482600" lvl="0" marL="457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indent="-450850" lvl="1" marL="914400" marR="0" rtl="0" algn="l">
              <a:lnSpc>
                <a:spcPct val="100000"/>
              </a:lnSpc>
              <a:spcBef>
                <a:spcPts val="700"/>
              </a:spcBef>
              <a:spcAft>
                <a:spcPts val="0"/>
              </a:spcAft>
              <a:buClr>
                <a:schemeClr val="dk1"/>
              </a:buClr>
              <a:buSzPts val="3500"/>
              <a:buFont typeface="Arial"/>
              <a:buChar char="–"/>
              <a:defRPr b="0" i="0" sz="3500" u="none" cap="none" strike="noStrike">
                <a:solidFill>
                  <a:schemeClr val="dk1"/>
                </a:solidFill>
                <a:latin typeface="Calibri"/>
                <a:ea typeface="Calibri"/>
                <a:cs typeface="Calibri"/>
                <a:sym typeface="Calibri"/>
              </a:defRPr>
            </a:lvl2pPr>
            <a:lvl3pPr indent="-419100" lvl="2" marL="13716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387350" lvl="3" marL="1828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4pPr>
            <a:lvl5pPr indent="-387350" lvl="4" marL="22860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5pPr>
            <a:lvl6pPr indent="-387350" lvl="5" marL="27432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6pPr>
            <a:lvl7pPr indent="-387350" lvl="6" marL="32004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7pPr>
            <a:lvl8pPr indent="-387350" lvl="7" marL="36576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8pPr>
            <a:lvl9pPr indent="-387350" lvl="8" marL="4114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marR="0" rtl="0" algn="l">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udalekuak.oiartzun@gmail.com" TargetMode="External"/><Relationship Id="rId4" Type="http://schemas.openxmlformats.org/officeDocument/2006/relationships/hyperlink" Target="http://www.gazteoiartzun.net/" TargetMode="External"/><Relationship Id="rId5" Type="http://schemas.openxmlformats.org/officeDocument/2006/relationships/image" Target="../media/image1.png"/><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gazteoiartzun.ne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p1"/>
          <p:cNvGraphicFramePr/>
          <p:nvPr/>
        </p:nvGraphicFramePr>
        <p:xfrm>
          <a:off x="334566" y="117427"/>
          <a:ext cx="3000000" cy="3000000"/>
        </p:xfrm>
        <a:graphic>
          <a:graphicData uri="http://schemas.openxmlformats.org/drawingml/2006/table">
            <a:tbl>
              <a:tblPr>
                <a:noFill/>
                <a:tableStyleId>{B8C23A7E-B6A3-4E4B-A50F-B8F03C9BF932}</a:tableStyleId>
              </a:tblPr>
              <a:tblGrid>
                <a:gridCol w="2170825"/>
                <a:gridCol w="2260725"/>
                <a:gridCol w="2338150"/>
                <a:gridCol w="2473600"/>
                <a:gridCol w="2166700"/>
              </a:tblGrid>
              <a:tr h="1222350">
                <a:tc gridSpan="2">
                  <a:txBody>
                    <a:bodyPr/>
                    <a:lstStyle/>
                    <a:p>
                      <a:pPr indent="0" lvl="0" marL="0" marR="0" rtl="0" algn="ctr">
                        <a:lnSpc>
                          <a:spcPct val="100000"/>
                        </a:lnSpc>
                        <a:spcBef>
                          <a:spcPts val="0"/>
                        </a:spcBef>
                        <a:spcAft>
                          <a:spcPts val="0"/>
                        </a:spcAft>
                        <a:buClr>
                          <a:srgbClr val="000000"/>
                        </a:buClr>
                        <a:buSzPts val="2000"/>
                        <a:buFont typeface="Arial"/>
                        <a:buNone/>
                      </a:pPr>
                      <a:r>
                        <a:rPr b="1" lang="eu-ES" sz="2000" u="none" cap="none" strike="noStrike">
                          <a:latin typeface="Arial"/>
                          <a:ea typeface="Arial"/>
                          <a:cs typeface="Arial"/>
                          <a:sym typeface="Arial"/>
                        </a:rPr>
                        <a:t> UDALEKUAK 2022</a:t>
                      </a:r>
                      <a:endParaRPr sz="1400" u="none" cap="none" strike="noStrike"/>
                    </a:p>
                    <a:p>
                      <a:pPr indent="0" lvl="0" marL="0" marR="0" rtl="0" algn="ctr">
                        <a:lnSpc>
                          <a:spcPct val="100000"/>
                        </a:lnSpc>
                        <a:spcBef>
                          <a:spcPts val="0"/>
                        </a:spcBef>
                        <a:spcAft>
                          <a:spcPts val="0"/>
                        </a:spcAft>
                        <a:buClr>
                          <a:srgbClr val="000000"/>
                        </a:buClr>
                        <a:buSzPts val="2000"/>
                        <a:buFont typeface="Arial"/>
                        <a:buNone/>
                      </a:pPr>
                      <a:r>
                        <a:rPr b="1" lang="eu-ES" sz="2000" u="none" cap="none" strike="noStrike">
                          <a:latin typeface="Arial"/>
                          <a:ea typeface="Arial"/>
                          <a:cs typeface="Arial"/>
                          <a:sym typeface="Arial"/>
                        </a:rPr>
                        <a:t>HH5</a:t>
                      </a:r>
                      <a:endParaRPr sz="20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3">
                  <a:txBody>
                    <a:bodyPr/>
                    <a:lstStyle/>
                    <a:p>
                      <a:pPr indent="0" lvl="0" marL="0" marR="0" rtl="0" algn="ctr">
                        <a:lnSpc>
                          <a:spcPct val="100000"/>
                        </a:lnSpc>
                        <a:spcBef>
                          <a:spcPts val="0"/>
                        </a:spcBef>
                        <a:spcAft>
                          <a:spcPts val="0"/>
                        </a:spcAft>
                        <a:buClr>
                          <a:srgbClr val="000000"/>
                        </a:buClr>
                        <a:buSzPts val="1400"/>
                        <a:buFont typeface="Arial"/>
                        <a:buNone/>
                      </a:pPr>
                      <a:r>
                        <a:rPr lang="eu-ES" sz="1400" u="none" cap="none" strike="noStrike">
                          <a:latin typeface="Arial"/>
                          <a:ea typeface="Arial"/>
                          <a:cs typeface="Arial"/>
                          <a:sym typeface="Arial"/>
                        </a:rPr>
                        <a:t>ORDUTEGIA_____9:30-13:30</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none" cap="none" strike="noStrike">
                          <a:solidFill>
                            <a:schemeClr val="dk1"/>
                          </a:solidFill>
                        </a:rPr>
                        <a:t>Telefonoa 645 005 496 (</a:t>
                      </a:r>
                      <a:r>
                        <a:rPr lang="eu-ES" sz="1400" u="none" cap="none" strike="noStrike">
                          <a:latin typeface="Arial"/>
                          <a:ea typeface="Arial"/>
                          <a:cs typeface="Arial"/>
                          <a:sym typeface="Arial"/>
                        </a:rPr>
                        <a:t>9:00-14:00) </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3">
                            <a:extLst>
                              <a:ext uri="{A12FA001-AC4F-418D-AE19-62706E023703}">
                                <ahyp:hlinkClr val="tx"/>
                              </a:ext>
                            </a:extLst>
                          </a:hlinkClick>
                        </a:rPr>
                        <a:t>udalekuak.oiartzun@gmail.com</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4">
                            <a:extLst>
                              <a:ext uri="{A12FA001-AC4F-418D-AE19-62706E023703}">
                                <ahyp:hlinkClr val="tx"/>
                              </a:ext>
                            </a:extLst>
                          </a:hlinkClick>
                        </a:rPr>
                        <a:t>www.gazteoiartzun.net</a:t>
                      </a:r>
                      <a:r>
                        <a:rPr lang="eu-ES" sz="1400" u="none" cap="none" strike="noStrike">
                          <a:latin typeface="Arial"/>
                          <a:ea typeface="Arial"/>
                          <a:cs typeface="Arial"/>
                          <a:sym typeface="Arial"/>
                        </a:rPr>
                        <a:t> </a:t>
                      </a:r>
                      <a:endParaRPr sz="14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r>
              <a:tr h="22885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4</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6</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7</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8</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23625">
                <a:tc>
                  <a:txBody>
                    <a:bodyPr/>
                    <a:lstStyle/>
                    <a:p>
                      <a:pPr indent="0" lvl="0" marL="0" rtl="0" algn="ctr">
                        <a:spcBef>
                          <a:spcPts val="0"/>
                        </a:spcBef>
                        <a:spcAft>
                          <a:spcPts val="0"/>
                        </a:spcAft>
                        <a:buClr>
                          <a:schemeClr val="dk1"/>
                        </a:buClr>
                        <a:buSzPts val="1200"/>
                        <a:buFont typeface="Arial"/>
                        <a:buNone/>
                      </a:pPr>
                      <a:r>
                        <a:rPr b="1" lang="eu-ES" sz="1200">
                          <a:solidFill>
                            <a:schemeClr val="dk1"/>
                          </a:solidFill>
                        </a:rPr>
                        <a:t>ONGI ETORRIA+JOLASAK</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SORMENAREKIN  JOLASEAN</a:t>
                      </a:r>
                      <a:endParaRPr b="1" sz="1200" u="none" cap="none" strike="noStrike">
                        <a:solidFill>
                          <a:schemeClr val="dk1"/>
                        </a:solidFill>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200" u="none" cap="none" strike="noStrike">
                          <a:latin typeface="Arial"/>
                          <a:ea typeface="Arial"/>
                          <a:cs typeface="Arial"/>
                          <a:sym typeface="Arial"/>
                        </a:rPr>
                        <a:t>IGERILEKUA*</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TXOKO BERDEAK EZAGUTZEN</a:t>
                      </a:r>
                      <a:endParaRPr b="1"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IGERILEKUA*</a:t>
                      </a:r>
                      <a:endParaRPr sz="14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337600">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11</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12</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13</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14</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15</a:t>
                      </a:r>
                      <a:endParaRPr sz="1400" u="none" cap="none" strike="noStrike"/>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 HAMABOSTALDIA BUKATU)</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08200">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NATURAREKIN  SORTZEN</a:t>
                      </a:r>
                      <a:endParaRPr b="1"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200"/>
                        <a:buFont typeface="Arial"/>
                        <a:buNone/>
                      </a:pPr>
                      <a:r>
                        <a:rPr b="1" lang="eu-ES" sz="1200">
                          <a:solidFill>
                            <a:schemeClr val="dk1"/>
                          </a:solidFill>
                        </a:rPr>
                        <a:t>ERREKA**</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chemeClr val="dk1"/>
                        </a:buClr>
                        <a:buSzPts val="1200"/>
                        <a:buFont typeface="Arial"/>
                        <a:buNone/>
                      </a:pPr>
                      <a:r>
                        <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chemeClr val="dk1"/>
                        </a:buClr>
                        <a:buSzPts val="1200"/>
                        <a:buFont typeface="Arial"/>
                        <a:buNone/>
                      </a:pPr>
                      <a:r>
                        <a:rPr b="1" lang="eu-ES" sz="1200" u="none" cap="none" strike="noStrike">
                          <a:latin typeface="Arial"/>
                          <a:ea typeface="Arial"/>
                          <a:cs typeface="Arial"/>
                          <a:sym typeface="Arial"/>
                        </a:rPr>
                        <a:t>IGERILEKUA*</a:t>
                      </a:r>
                      <a:endParaRPr sz="1400" u="none" cap="none" strike="noStrike"/>
                    </a:p>
                    <a:p>
                      <a:pPr indent="0" lvl="0" marL="0" marR="0" rtl="0" algn="ctr">
                        <a:lnSpc>
                          <a:spcPct val="100000"/>
                        </a:lnSpc>
                        <a:spcBef>
                          <a:spcPts val="0"/>
                        </a:spcBef>
                        <a:spcAft>
                          <a:spcPts val="0"/>
                        </a:spcAft>
                        <a:buClr>
                          <a:schemeClr val="dk1"/>
                        </a:buClr>
                        <a:buSzPts val="1200"/>
                        <a:buFont typeface="Arial"/>
                        <a:buNone/>
                      </a:pPr>
                      <a:r>
                        <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chemeClr val="dk1"/>
                        </a:buClr>
                        <a:buSzPts val="1200"/>
                        <a:buFont typeface="Arial"/>
                        <a:buNone/>
                      </a:pPr>
                      <a:r>
                        <a:rPr b="1" lang="eu-ES" sz="1200"/>
                        <a:t>FLASHMOB-A</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DANTZATUZ AGURTU</a:t>
                      </a:r>
                      <a:endParaRPr b="1"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337600">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1</a:t>
                      </a:r>
                      <a:r>
                        <a:rPr b="1" lang="eu-ES" sz="1200"/>
                        <a:t>8</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t>19</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t>20</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a:t>
                      </a:r>
                      <a:r>
                        <a:rPr b="1" lang="eu-ES" sz="1200"/>
                        <a:t>1</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chemeClr val="dk1"/>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a:t>
                      </a:r>
                      <a:r>
                        <a:rPr b="1" lang="eu-ES" sz="1200"/>
                        <a:t>2</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90575">
                <a:tc>
                  <a:txBody>
                    <a:bodyPr/>
                    <a:lstStyle/>
                    <a:p>
                      <a:pPr indent="0" lvl="0" marL="0" marR="0" rtl="0" algn="ctr">
                        <a:lnSpc>
                          <a:spcPct val="100000"/>
                        </a:lnSpc>
                        <a:spcBef>
                          <a:spcPts val="0"/>
                        </a:spcBef>
                        <a:spcAft>
                          <a:spcPts val="0"/>
                        </a:spcAft>
                        <a:buClr>
                          <a:schemeClr val="dk1"/>
                        </a:buClr>
                        <a:buSzPts val="1200"/>
                        <a:buFont typeface="Calibri"/>
                        <a:buNone/>
                      </a:pPr>
                      <a:r>
                        <a:rPr b="1" lang="eu-ES" sz="1200" u="none" cap="none" strike="noStrike">
                          <a:latin typeface="Arial"/>
                          <a:ea typeface="Arial"/>
                          <a:cs typeface="Arial"/>
                          <a:sym typeface="Arial"/>
                        </a:rPr>
                        <a:t>ERREKA**</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ILUSTRATZAILEAK GARA</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p>
                      <a:pPr indent="0" lvl="0" marL="0" rtl="0" algn="ctr">
                        <a:spcBef>
                          <a:spcPts val="0"/>
                        </a:spcBef>
                        <a:spcAft>
                          <a:spcPts val="0"/>
                        </a:spcAft>
                        <a:buClr>
                          <a:schemeClr val="dk1"/>
                        </a:buClr>
                        <a:buSzPts val="1200"/>
                        <a:buFont typeface="Arial"/>
                        <a:buNone/>
                      </a:pPr>
                      <a:r>
                        <a:rPr b="1" lang="eu-ES" sz="1200">
                          <a:solidFill>
                            <a:schemeClr val="dk1"/>
                          </a:solidFill>
                        </a:rPr>
                        <a:t>I</a:t>
                      </a:r>
                      <a:r>
                        <a:rPr b="1" lang="eu-ES" sz="1200">
                          <a:solidFill>
                            <a:schemeClr val="dk1"/>
                          </a:solidFill>
                        </a:rPr>
                        <a:t>GERILEKUA*</a:t>
                      </a:r>
                      <a:endParaRPr>
                        <a:solidFill>
                          <a:schemeClr val="dk1"/>
                        </a:solidFill>
                      </a:endParaRPr>
                    </a:p>
                    <a:p>
                      <a:pPr indent="0" lvl="0" marL="0" marR="0" rtl="0" algn="ctr">
                        <a:lnSpc>
                          <a:spcPct val="100000"/>
                        </a:lnSpc>
                        <a:spcBef>
                          <a:spcPts val="0"/>
                        </a:spcBef>
                        <a:spcAft>
                          <a:spcPts val="0"/>
                        </a:spcAft>
                        <a:buClr>
                          <a:srgbClr val="000000"/>
                        </a:buClr>
                        <a:buSzPts val="1200"/>
                        <a:buFont typeface="Arial"/>
                        <a:buNone/>
                      </a:pPr>
                      <a:r>
                        <a:t/>
                      </a:r>
                      <a:endParaRPr b="1" sz="1200"/>
                    </a:p>
                  </a:txBody>
                  <a:tcPr marT="0" marB="0" marR="68575" marL="68575" anchor="ctr">
                    <a:lnL cap="flat" cmpd="sng" w="12700">
                      <a:solidFill>
                        <a:srgbClr val="000000"/>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t>UR JOLASAK***</a:t>
                      </a:r>
                      <a:endParaRPr b="1" sz="1200" u="none" cap="none" strike="noStrike">
                        <a:latin typeface="Arial"/>
                        <a:ea typeface="Arial"/>
                        <a:cs typeface="Arial"/>
                        <a:sym typeface="Arial"/>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200"/>
                        <a:buFont typeface="Arial"/>
                        <a:buNone/>
                      </a:pPr>
                      <a:r>
                        <a:rPr b="1" lang="eu-ES" sz="1200">
                          <a:solidFill>
                            <a:schemeClr val="dk1"/>
                          </a:solidFill>
                        </a:rPr>
                        <a:t>ERREKA**</a:t>
                      </a:r>
                      <a:endParaRPr b="1" sz="1200">
                        <a:solidFill>
                          <a:schemeClr val="dk1"/>
                        </a:solidFill>
                      </a:endParaRPr>
                    </a:p>
                    <a:p>
                      <a:pPr indent="0" lvl="0" marL="0" rtl="0" algn="ctr">
                        <a:spcBef>
                          <a:spcPts val="0"/>
                        </a:spcBef>
                        <a:spcAft>
                          <a:spcPts val="0"/>
                        </a:spcAft>
                        <a:buClr>
                          <a:schemeClr val="dk1"/>
                        </a:buClr>
                        <a:buSzPts val="1200"/>
                        <a:buFont typeface="Arial"/>
                        <a:buNone/>
                      </a:pPr>
                      <a:r>
                        <a:rPr b="1" lang="eu-ES" sz="1200">
                          <a:solidFill>
                            <a:schemeClr val="dk1"/>
                          </a:solidFill>
                        </a:rPr>
                        <a:t>UR JOLASAK</a:t>
                      </a:r>
                      <a:endParaRPr b="1" sz="1200"/>
                    </a:p>
                  </a:txBody>
                  <a:tcPr marT="0" marB="0" marR="68575" marL="68575" anchor="ctr">
                    <a:lnL cap="flat" cmpd="sng" w="12700">
                      <a:solidFill>
                        <a:schemeClr val="dk1"/>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r>
              <a:tr h="208100">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a:t>
                      </a:r>
                      <a:r>
                        <a:rPr b="1" lang="eu-ES" sz="1200"/>
                        <a:t>5</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a:t>
                      </a:r>
                      <a:r>
                        <a:rPr b="1" lang="eu-ES" sz="1200"/>
                        <a:t>6</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a:t>
                      </a:r>
                      <a:r>
                        <a:rPr b="1" lang="eu-ES" sz="1200"/>
                        <a:t>7</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2</a:t>
                      </a:r>
                      <a:r>
                        <a:rPr b="1" lang="eu-ES" sz="1200"/>
                        <a:t>8</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t>29</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5A5A5"/>
                    </a:solidFill>
                  </a:tcPr>
                </a:tc>
              </a:tr>
              <a:tr h="584000">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000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u-ES" sz="1200" u="none" cap="none" strike="noStrike">
                          <a:latin typeface="Arial"/>
                          <a:ea typeface="Arial"/>
                          <a:cs typeface="Arial"/>
                          <a:sym typeface="Arial"/>
                        </a:rPr>
                        <a:t>ERREKA**</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IGERILEKUA*</a:t>
                      </a:r>
                      <a:endParaRPr sz="14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solidFill>
                            <a:schemeClr val="dk1"/>
                          </a:solidFill>
                        </a:rPr>
                        <a:t>COLLAGE</a:t>
                      </a:r>
                      <a:endParaRPr b="1" sz="1200" u="none" cap="none" strike="noStrike">
                        <a:solidFill>
                          <a:schemeClr val="dk1"/>
                        </a:solidFill>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t>AGURRA</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1181625">
                <a:tc gridSpan="5">
                  <a:txBody>
                    <a:bodyPr/>
                    <a:lstStyle/>
                    <a:p>
                      <a:pPr indent="0" lvl="0" marL="0" marR="0" rtl="0" algn="l">
                        <a:lnSpc>
                          <a:spcPct val="100000"/>
                        </a:lnSpc>
                        <a:spcBef>
                          <a:spcPts val="0"/>
                        </a:spcBef>
                        <a:spcAft>
                          <a:spcPts val="0"/>
                        </a:spcAft>
                        <a:buClr>
                          <a:srgbClr val="000000"/>
                        </a:buClr>
                        <a:buSzPts val="1200"/>
                        <a:buFont typeface="Arial"/>
                        <a:buNone/>
                      </a:pPr>
                      <a:r>
                        <a:t/>
                      </a:r>
                      <a:endParaRPr b="1" sz="1200" u="sng"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lang="eu-ES" sz="1200" u="sng" cap="none" strike="noStrike">
                          <a:latin typeface="Arial"/>
                          <a:ea typeface="Arial"/>
                          <a:cs typeface="Arial"/>
                          <a:sym typeface="Arial"/>
                        </a:rPr>
                        <a:t>OHARRAK:</a:t>
                      </a:r>
                      <a:endParaRPr sz="1400" u="none" cap="none" strike="noStrike"/>
                    </a:p>
                    <a:p>
                      <a:pPr indent="0" lvl="0" marL="0" rtl="0" algn="l">
                        <a:spcBef>
                          <a:spcPts val="0"/>
                        </a:spcBef>
                        <a:spcAft>
                          <a:spcPts val="0"/>
                        </a:spcAft>
                        <a:buClr>
                          <a:schemeClr val="dk1"/>
                        </a:buClr>
                        <a:buSzPts val="1200"/>
                        <a:buFont typeface="Arial"/>
                        <a:buNone/>
                      </a:pPr>
                      <a:r>
                        <a:rPr b="1" lang="eu-ES" sz="1200">
                          <a:solidFill>
                            <a:schemeClr val="dk1"/>
                          </a:solidFill>
                        </a:rPr>
                        <a:t>* Bainujantzia, txanoa, toaila eta aldatzeko arropa ekarri behar da.</a:t>
                      </a:r>
                      <a:r>
                        <a:rPr lang="eu-ES" sz="1200">
                          <a:solidFill>
                            <a:schemeClr val="dk1"/>
                          </a:solidFill>
                        </a:rPr>
                        <a:t> </a:t>
                      </a:r>
                      <a:endParaRPr i="1" sz="1200">
                        <a:solidFill>
                          <a:schemeClr val="dk1"/>
                        </a:solidFill>
                      </a:endParaRPr>
                    </a:p>
                    <a:p>
                      <a:pPr indent="0" lvl="0" marL="0" rtl="0" algn="l">
                        <a:spcBef>
                          <a:spcPts val="0"/>
                        </a:spcBef>
                        <a:spcAft>
                          <a:spcPts val="0"/>
                        </a:spcAft>
                        <a:buClr>
                          <a:schemeClr val="dk1"/>
                        </a:buClr>
                        <a:buSzPts val="1200"/>
                        <a:buFont typeface="Arial"/>
                        <a:buNone/>
                      </a:pPr>
                      <a:r>
                        <a:rPr lang="eu-ES" sz="1200">
                          <a:solidFill>
                            <a:schemeClr val="dk1"/>
                          </a:solidFill>
                        </a:rPr>
                        <a:t>** </a:t>
                      </a:r>
                      <a:r>
                        <a:rPr b="1" lang="eu-ES" sz="1200">
                          <a:solidFill>
                            <a:schemeClr val="dk1"/>
                          </a:solidFill>
                        </a:rPr>
                        <a:t>Errekan ibiltzeko oinetako egokiak, bainujantzia, toaila eta aldatzeko arropa ekarri behar da.</a:t>
                      </a:r>
                      <a:endParaRPr sz="1200">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 Bainujantzia, oinetako egokiak, toaila, eta aldatzeko arropa ekarri behar da. </a:t>
                      </a:r>
                      <a:endParaRPr sz="1200"/>
                    </a:p>
                    <a:p>
                      <a:pPr indent="0" lvl="0" marL="0" marR="0" rtl="0" algn="l">
                        <a:lnSpc>
                          <a:spcPct val="100000"/>
                        </a:lnSpc>
                        <a:spcBef>
                          <a:spcPts val="0"/>
                        </a:spcBef>
                        <a:spcAft>
                          <a:spcPts val="0"/>
                        </a:spcAft>
                        <a:buClr>
                          <a:srgbClr val="000000"/>
                        </a:buClr>
                        <a:buSzPts val="1200"/>
                        <a:buFont typeface="Arial"/>
                        <a:buNone/>
                      </a:pPr>
                      <a:r>
                        <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pic>
        <p:nvPicPr>
          <p:cNvPr descr="Reloj de pared" id="90" name="Google Shape;90;p1"/>
          <p:cNvPicPr preferRelativeResize="0"/>
          <p:nvPr/>
        </p:nvPicPr>
        <p:blipFill rotWithShape="1">
          <a:blip r:embed="rId5">
            <a:alphaModFix/>
          </a:blip>
          <a:srcRect b="0" l="0" r="0" t="0"/>
          <a:stretch/>
        </p:blipFill>
        <p:spPr>
          <a:xfrm>
            <a:off x="8183438" y="161546"/>
            <a:ext cx="387878" cy="387928"/>
          </a:xfrm>
          <a:prstGeom prst="rect">
            <a:avLst/>
          </a:prstGeom>
          <a:noFill/>
          <a:ln>
            <a:noFill/>
          </a:ln>
        </p:spPr>
      </p:pic>
      <p:pic>
        <p:nvPicPr>
          <p:cNvPr descr="Teléfono" id="91" name="Google Shape;91;p1"/>
          <p:cNvPicPr preferRelativeResize="0"/>
          <p:nvPr/>
        </p:nvPicPr>
        <p:blipFill rotWithShape="1">
          <a:blip r:embed="rId6">
            <a:alphaModFix/>
          </a:blip>
          <a:srcRect b="0" l="0" r="0" t="0"/>
          <a:stretch/>
        </p:blipFill>
        <p:spPr>
          <a:xfrm>
            <a:off x="10127655" y="415742"/>
            <a:ext cx="501846" cy="3879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8ae3362270_3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0"/>
              </a:spcBef>
              <a:spcAft>
                <a:spcPts val="0"/>
              </a:spcAft>
              <a:buClr>
                <a:schemeClr val="dk2"/>
              </a:buClr>
              <a:buSzPts val="1800"/>
              <a:buFont typeface="Noto Sans Symbols"/>
              <a:buChar char="►"/>
            </a:pPr>
            <a:r>
              <a:rPr b="1" lang="eu-ES" sz="1800">
                <a:latin typeface="Arial"/>
                <a:ea typeface="Arial"/>
                <a:cs typeface="Arial"/>
                <a:sym typeface="Arial"/>
              </a:rPr>
              <a:t>Ordutegia (9:30-9:45 / 13:15-13:30) errespetatzea eskatzen da</a:t>
            </a:r>
            <a:r>
              <a:rPr lang="eu-ES" sz="1800">
                <a:latin typeface="Arial"/>
                <a:ea typeface="Arial"/>
                <a:cs typeface="Arial"/>
                <a:sym typeface="Arial"/>
              </a:rPr>
              <a:t>.</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Zerbitzuan zehar </a:t>
            </a:r>
            <a:r>
              <a:rPr b="1" lang="eu-ES" sz="1800">
                <a:latin typeface="Arial"/>
                <a:ea typeface="Arial"/>
                <a:cs typeface="Arial"/>
                <a:sym typeface="Arial"/>
              </a:rPr>
              <a:t>ahalik eta ohar gutxien banatuko ditugu.</a:t>
            </a:r>
            <a:r>
              <a:rPr lang="eu-ES" sz="1800">
                <a:latin typeface="Arial"/>
                <a:ea typeface="Arial"/>
                <a:cs typeface="Arial"/>
                <a:sym typeface="Arial"/>
              </a:rPr>
              <a:t> Beraz, plangintzatutako ekintzen gogorarazpenik ez dugu bidaliko. Horregatik, kontuan hartu igerilekua eta erreka jartzen duenetan beharrezko gauzak ekartzea. Plangintzan aldaketak ematen direnetan soilik bidaliko dugu oharra HHn eta LH1en. LH2tik aurrerako aldaketak haurrei ahoz jakinaraziko dizkiegu. Bestalde, egunero </a:t>
            </a:r>
            <a:r>
              <a:rPr lang="eu-ES" sz="1800" u="sng">
                <a:solidFill>
                  <a:schemeClr val="hlink"/>
                </a:solidFill>
                <a:latin typeface="Arial"/>
                <a:ea typeface="Arial"/>
                <a:cs typeface="Arial"/>
                <a:sym typeface="Arial"/>
                <a:hlinkClick r:id="rId3"/>
              </a:rPr>
              <a:t>www.gazteoiartzun.net</a:t>
            </a:r>
            <a:r>
              <a:rPr lang="eu-ES" sz="1800">
                <a:latin typeface="Arial"/>
                <a:ea typeface="Arial"/>
                <a:cs typeface="Arial"/>
                <a:sym typeface="Arial"/>
              </a:rPr>
              <a:t> blogean hurrengo eguneko mailaz mailako planaren berri emango dugu.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Urtebetetzeak janaririk gabe </a:t>
            </a:r>
            <a:r>
              <a:rPr lang="eu-ES" sz="1800">
                <a:latin typeface="Arial"/>
                <a:ea typeface="Arial"/>
                <a:cs typeface="Arial"/>
                <a:sym typeface="Arial"/>
              </a:rPr>
              <a:t>ospatuko ditugu.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Zerbitzura gurpil gainean (bizikleta, patinetea,…) etortzeko aukera </a:t>
            </a:r>
            <a:r>
              <a:rPr lang="eu-ES" sz="1800">
                <a:latin typeface="Arial"/>
                <a:ea typeface="Arial"/>
                <a:cs typeface="Arial"/>
                <a:sym typeface="Arial"/>
              </a:rPr>
              <a:t>izango da. Eskura izango dugu bizikleten aparkalekua.</a:t>
            </a:r>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Haur bakoitzak bere irudia babesteko eskubidea du, beraz, </a:t>
            </a:r>
            <a:r>
              <a:rPr b="1" lang="eu-ES" sz="1800">
                <a:latin typeface="Arial"/>
                <a:ea typeface="Arial"/>
                <a:cs typeface="Arial"/>
                <a:sym typeface="Arial"/>
              </a:rPr>
              <a:t>denon ardura da argazki eta grabaziorik ez egitea.</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jostailurik, dirurik, mugikorrik, kamerarik ez ekartzea </a:t>
            </a:r>
            <a:r>
              <a:rPr lang="eu-ES" sz="1800">
                <a:latin typeface="Arial"/>
                <a:ea typeface="Arial"/>
                <a:cs typeface="Arial"/>
                <a:sym typeface="Arial"/>
              </a:rPr>
              <a:t>eskatzen da.</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zerbitzuko ordutegian atera beharko balu</a:t>
            </a:r>
            <a:r>
              <a:rPr lang="eu-ES" sz="1800">
                <a:latin typeface="Arial"/>
                <a:ea typeface="Arial"/>
                <a:cs typeface="Arial"/>
                <a:sym typeface="Arial"/>
              </a:rPr>
              <a:t> </a:t>
            </a:r>
            <a:r>
              <a:rPr b="1" lang="eu-ES" sz="1800">
                <a:latin typeface="Arial"/>
                <a:ea typeface="Arial"/>
                <a:cs typeface="Arial"/>
                <a:sym typeface="Arial"/>
              </a:rPr>
              <a:t>aldez aurretik abisatzea beharrezkoa da</a:t>
            </a:r>
            <a:r>
              <a:rPr lang="eu-ES" sz="1800">
                <a:latin typeface="Arial"/>
                <a:ea typeface="Arial"/>
                <a:cs typeface="Arial"/>
                <a:sym typeface="Arial"/>
              </a:rPr>
              <a:t>.</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Ez dugu botikarik emango.</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Autobus geltoki</a:t>
            </a:r>
            <a:r>
              <a:rPr lang="eu-ES" sz="1800">
                <a:latin typeface="Arial"/>
                <a:ea typeface="Arial"/>
                <a:cs typeface="Arial"/>
                <a:sym typeface="Arial"/>
              </a:rPr>
              <a:t> bakoitzeko </a:t>
            </a:r>
            <a:r>
              <a:rPr b="1" lang="eu-ES" sz="1800">
                <a:latin typeface="Arial"/>
                <a:ea typeface="Arial"/>
                <a:cs typeface="Arial"/>
                <a:sym typeface="Arial"/>
              </a:rPr>
              <a:t>ordutegia errespetatzea</a:t>
            </a:r>
            <a:r>
              <a:rPr lang="eu-ES" sz="1800">
                <a:latin typeface="Arial"/>
                <a:ea typeface="Arial"/>
                <a:cs typeface="Arial"/>
                <a:sym typeface="Arial"/>
              </a:rPr>
              <a:t> eskatzen da, bai goizean autobusean uzteko orduan baita eguerdian jasotzekoan ere. </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Hamaiketarako denbora tarte bat utziko dugu</a:t>
            </a:r>
            <a:r>
              <a:rPr lang="eu-ES" sz="1800">
                <a:latin typeface="Arial"/>
                <a:ea typeface="Arial"/>
                <a:cs typeface="Arial"/>
                <a:sym typeface="Arial"/>
              </a:rPr>
              <a:t> egunero. Familiaren esku janaria ekarri edo ez. </a:t>
            </a:r>
            <a:endParaRPr sz="1800">
              <a:latin typeface="Arial"/>
              <a:ea typeface="Arial"/>
              <a:cs typeface="Arial"/>
              <a:sym typeface="Arial"/>
            </a:endParaRPr>
          </a:p>
        </p:txBody>
      </p:sp>
      <p:sp>
        <p:nvSpPr>
          <p:cNvPr id="97" name="Google Shape;97;g8ae3362270_3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2017-06-26T10:44:28Z</dcterms:created>
  <dc:creator>Judit</dc:creator>
</cp:coreProperties>
</file>