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9" roundtripDataSignature="AMtx7mgGJZmLBjvVu8l06nyZO/STbHN7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1F415F8-E7EC-4DF2-AFED-FD02F89E6454}">
  <a:tblStyle styleId="{71F415F8-E7EC-4DF2-AFED-FD02F89E6454}"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4b4b6425_3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4b4b6425_3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2.png"/><Relationship Id="rId6"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p1"/>
          <p:cNvGraphicFramePr/>
          <p:nvPr/>
        </p:nvGraphicFramePr>
        <p:xfrm>
          <a:off x="390191" y="556764"/>
          <a:ext cx="3000000" cy="3000000"/>
        </p:xfrm>
        <a:graphic>
          <a:graphicData uri="http://schemas.openxmlformats.org/drawingml/2006/table">
            <a:tbl>
              <a:tblPr>
                <a:noFill/>
                <a:tableStyleId>{71F415F8-E7EC-4DF2-AFED-FD02F89E6454}</a:tableStyleId>
              </a:tblPr>
              <a:tblGrid>
                <a:gridCol w="2170825"/>
                <a:gridCol w="2260725"/>
                <a:gridCol w="2338150"/>
                <a:gridCol w="2473600"/>
                <a:gridCol w="2166700"/>
              </a:tblGrid>
              <a:tr h="1222350">
                <a:tc gridSpan="2">
                  <a:txBody>
                    <a:bodyPr/>
                    <a:lstStyle/>
                    <a:p>
                      <a:pPr indent="0" lvl="0" marL="0" marR="0" rtl="0" algn="ctr">
                        <a:lnSpc>
                          <a:spcPct val="100000"/>
                        </a:lnSpc>
                        <a:spcBef>
                          <a:spcPts val="0"/>
                        </a:spcBef>
                        <a:spcAft>
                          <a:spcPts val="0"/>
                        </a:spcAft>
                        <a:buClr>
                          <a:srgbClr val="000000"/>
                        </a:buClr>
                        <a:buSzPts val="2000"/>
                        <a:buFont typeface="Arial"/>
                        <a:buNone/>
                      </a:pPr>
                      <a:r>
                        <a:rPr b="1" i="0" lang="eu-ES" sz="2000" u="none" cap="none" strike="noStrike">
                          <a:solidFill>
                            <a:srgbClr val="000000"/>
                          </a:solidFill>
                          <a:latin typeface="Arial"/>
                          <a:ea typeface="Arial"/>
                          <a:cs typeface="Arial"/>
                          <a:sym typeface="Arial"/>
                        </a:rPr>
                        <a:t>UDALEKUAK 2022</a:t>
                      </a:r>
                      <a:endParaRPr sz="1400" u="none" cap="none" strike="noStrike"/>
                    </a:p>
                    <a:p>
                      <a:pPr indent="0" lvl="0" marL="0" marR="0" rtl="0" algn="ctr">
                        <a:lnSpc>
                          <a:spcPct val="100000"/>
                        </a:lnSpc>
                        <a:spcBef>
                          <a:spcPts val="0"/>
                        </a:spcBef>
                        <a:spcAft>
                          <a:spcPts val="0"/>
                        </a:spcAft>
                        <a:buClr>
                          <a:srgbClr val="000000"/>
                        </a:buClr>
                        <a:buSzPts val="2000"/>
                        <a:buFont typeface="Arial"/>
                        <a:buNone/>
                      </a:pPr>
                      <a:r>
                        <a:rPr b="1" i="0" lang="eu-ES" sz="2000" u="none" cap="none" strike="noStrike">
                          <a:solidFill>
                            <a:srgbClr val="000000"/>
                          </a:solidFill>
                          <a:latin typeface="Arial"/>
                          <a:ea typeface="Arial"/>
                          <a:cs typeface="Arial"/>
                          <a:sym typeface="Arial"/>
                        </a:rPr>
                        <a:t>LH1</a:t>
                      </a:r>
                      <a:endParaRPr b="1" i="0" sz="2000" u="none" cap="none" strike="noStrike">
                        <a:solidFill>
                          <a:srgbClr val="000000"/>
                        </a:solidFill>
                        <a:latin typeface="Arial"/>
                        <a:ea typeface="Arial"/>
                        <a:cs typeface="Arial"/>
                        <a:sym typeface="Arial"/>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ONGI ETORRIA+JOLASAK</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IGERILEKUA*</a:t>
                      </a:r>
                      <a:endParaRPr sz="12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200"/>
                        <a:t>HERRIKO MURALAK EZAGUTZEN</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ERREKA**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rtl="0" algn="ctr">
                        <a:spcBef>
                          <a:spcPts val="0"/>
                        </a:spcBef>
                        <a:spcAft>
                          <a:spcPts val="0"/>
                        </a:spcAft>
                        <a:buClr>
                          <a:schemeClr val="dk1"/>
                        </a:buClr>
                        <a:buSzPts val="1200"/>
                        <a:buFont typeface="Calibri"/>
                        <a:buNone/>
                      </a:pPr>
                      <a:r>
                        <a:rPr b="1" lang="eu-ES" sz="1200">
                          <a:solidFill>
                            <a:schemeClr val="dk1"/>
                          </a:solidFill>
                        </a:rPr>
                        <a:t>EHUNTZE SORMEN ESPAZIORA BISITA</a:t>
                      </a:r>
                      <a:endParaRPr b="1" sz="12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11</a:t>
                      </a:r>
                      <a:endParaRPr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12</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13</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14</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15</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(1. HAMABOSTALDIA BUKATU)</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ERREKA**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IGERILEKUA*</a:t>
                      </a:r>
                      <a:endParaRPr sz="12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chemeClr val="dk1"/>
                        </a:buClr>
                        <a:buSzPts val="1200"/>
                        <a:buFont typeface="Arial"/>
                        <a:buNone/>
                      </a:pPr>
                      <a:r>
                        <a:rPr b="1" lang="eu-ES" sz="1200">
                          <a:solidFill>
                            <a:schemeClr val="dk1"/>
                          </a:solidFill>
                        </a:rPr>
                        <a:t>ANTZEZTU DEZAGUN </a:t>
                      </a:r>
                      <a:endParaRPr b="1" sz="12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100"/>
                        <a:buFont typeface="Arial"/>
                        <a:buNone/>
                      </a:pPr>
                      <a:r>
                        <a:rPr b="1" lang="eu-ES" sz="1200">
                          <a:solidFill>
                            <a:schemeClr val="dk1"/>
                          </a:solidFill>
                        </a:rPr>
                        <a:t>FLASHMOB-A </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a:t>AGURRA + </a:t>
                      </a:r>
                      <a:endParaRPr b="1" sz="1200"/>
                    </a:p>
                    <a:p>
                      <a:pPr indent="0" lvl="0" marL="0" marR="0" rtl="0" algn="ctr">
                        <a:lnSpc>
                          <a:spcPct val="100000"/>
                        </a:lnSpc>
                        <a:spcBef>
                          <a:spcPts val="0"/>
                        </a:spcBef>
                        <a:spcAft>
                          <a:spcPts val="0"/>
                        </a:spcAft>
                        <a:buClr>
                          <a:srgbClr val="000000"/>
                        </a:buClr>
                        <a:buSzPts val="1100"/>
                        <a:buFont typeface="Arial"/>
                        <a:buNone/>
                      </a:pPr>
                      <a:r>
                        <a:rPr b="1" i="0" lang="eu-ES" sz="1200" u="none" cap="none" strike="noStrike"/>
                        <a:t>IGERILEKUA*</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18</a:t>
                      </a:r>
                      <a:endParaRPr sz="1200"/>
                    </a:p>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(2. HAMABOSTALDIA HASI)</a:t>
                      </a:r>
                      <a:endParaRPr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chemeClr val="dk1"/>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19</a:t>
                      </a:r>
                      <a:endParaRPr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20</a:t>
                      </a:r>
                      <a:endParaRPr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21</a:t>
                      </a:r>
                      <a:endParaRPr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22</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30750">
                <a:tc>
                  <a:txBody>
                    <a:bodyPr/>
                    <a:lstStyle/>
                    <a:p>
                      <a:pPr indent="0" lvl="0" marL="0" marR="0" rtl="0" algn="ctr">
                        <a:lnSpc>
                          <a:spcPct val="100000"/>
                        </a:lnSpc>
                        <a:spcBef>
                          <a:spcPts val="0"/>
                        </a:spcBef>
                        <a:spcAft>
                          <a:spcPts val="0"/>
                        </a:spcAft>
                        <a:buClr>
                          <a:srgbClr val="000000"/>
                        </a:buClr>
                        <a:buSzPts val="1200"/>
                        <a:buFont typeface="Calibri"/>
                        <a:buNone/>
                      </a:pPr>
                      <a:r>
                        <a:rPr b="1" lang="eu-ES" sz="1200">
                          <a:solidFill>
                            <a:schemeClr val="dk1"/>
                          </a:solidFill>
                        </a:rPr>
                        <a:t>IPUIN PISTA JOLASA</a:t>
                      </a:r>
                      <a:endParaRPr b="1" sz="1200" u="none" cap="none" strike="noStrike">
                        <a:solidFill>
                          <a:schemeClr val="dk1"/>
                        </a:solidFill>
                        <a:latin typeface="Arial"/>
                        <a:ea typeface="Arial"/>
                        <a:cs typeface="Arial"/>
                        <a:sym typeface="Arial"/>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IGERILEKUA*</a:t>
                      </a:r>
                      <a:endParaRPr sz="12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ARTELANAK SORTZEN </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UR JOLASAK</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ERREKA**</a:t>
                      </a:r>
                      <a:endParaRPr b="1" sz="12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r>
              <a:tr h="208100">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25</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26</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27</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28</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200" u="none" cap="none" strike="noStrike">
                          <a:latin typeface="Arial"/>
                          <a:ea typeface="Arial"/>
                          <a:cs typeface="Arial"/>
                          <a:sym typeface="Arial"/>
                        </a:rPr>
                        <a:t>29</a:t>
                      </a:r>
                      <a:endParaRPr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8400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IGERILEKUA*</a:t>
                      </a:r>
                      <a:endParaRPr sz="12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KOREOGRAFIAK SORTZEN</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200" u="none" cap="none" strike="noStrike">
                          <a:solidFill>
                            <a:srgbClr val="000000"/>
                          </a:solidFill>
                          <a:latin typeface="Arial"/>
                          <a:ea typeface="Arial"/>
                          <a:cs typeface="Arial"/>
                          <a:sym typeface="Arial"/>
                        </a:rPr>
                        <a:t>ERREKA**</a:t>
                      </a:r>
                      <a:endParaRPr b="1" i="0" sz="1200" u="none" cap="none" strike="noStrike">
                        <a:solidFill>
                          <a:srgbClr val="000000"/>
                        </a:solidFill>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200" u="none" cap="none" strike="noStrike">
                          <a:solidFill>
                            <a:srgbClr val="000000"/>
                          </a:solidFill>
                          <a:latin typeface="Arial"/>
                          <a:ea typeface="Arial"/>
                          <a:cs typeface="Arial"/>
                          <a:sym typeface="Arial"/>
                        </a:rPr>
                        <a:t>AGURRA</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rgbClr val="000000"/>
                        </a:buClr>
                        <a:buSzPts val="1200"/>
                        <a:buFont typeface="Arial"/>
                        <a:buNone/>
                      </a:pPr>
                      <a:r>
                        <a:rPr b="1" lang="eu-ES" sz="1200" u="sng" cap="none" strike="noStrike">
                          <a:latin typeface="Arial"/>
                          <a:ea typeface="Arial"/>
                          <a:cs typeface="Arial"/>
                          <a:sym typeface="Arial"/>
                        </a:rPr>
                        <a:t>OHARRAK:</a:t>
                      </a:r>
                      <a:endParaRPr sz="1400" u="none" cap="none" strike="noStrike"/>
                    </a:p>
                    <a:p>
                      <a:pPr indent="0" lvl="0" marL="0" rtl="0" algn="l">
                        <a:spcBef>
                          <a:spcPts val="0"/>
                        </a:spcBef>
                        <a:spcAft>
                          <a:spcPts val="0"/>
                        </a:spcAft>
                        <a:buClr>
                          <a:schemeClr val="dk1"/>
                        </a:buClr>
                        <a:buSzPts val="1200"/>
                        <a:buFont typeface="Arial"/>
                        <a:buNone/>
                      </a:pPr>
                      <a:r>
                        <a:rPr lang="eu-ES" sz="1200">
                          <a:solidFill>
                            <a:schemeClr val="dk1"/>
                          </a:solidFill>
                        </a:rPr>
                        <a:t>* Bainujantzia, txanoa eta aldatzeko arropa eta toaila ekarri behar da.</a:t>
                      </a:r>
                      <a:endParaRPr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Errekan ibiltzeko oinetako egokiak, bainujantzia, toaila eta aldatzeko arropa ekarri behar da. </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a:t>
                      </a:r>
                      <a:r>
                        <a:rPr lang="eu-ES" sz="1200">
                          <a:solidFill>
                            <a:schemeClr val="dk1"/>
                          </a:solidFill>
                        </a:rPr>
                        <a:t> Bainujantzia, oinetako egokiak, toaila, eta aldatzeko arropa ekarri behar da.</a:t>
                      </a:r>
                      <a:endParaRPr sz="1200"/>
                    </a:p>
                    <a:p>
                      <a:pPr indent="0" lvl="0" marL="0" marR="0" rtl="0" algn="l">
                        <a:lnSpc>
                          <a:spcPct val="100000"/>
                        </a:lnSpc>
                        <a:spcBef>
                          <a:spcPts val="0"/>
                        </a:spcBef>
                        <a:spcAft>
                          <a:spcPts val="0"/>
                        </a:spcAft>
                        <a:buClr>
                          <a:schemeClr val="dk1"/>
                        </a:buClr>
                        <a:buSzPts val="1200"/>
                        <a:buFont typeface="Arial"/>
                        <a:buNone/>
                      </a:pPr>
                      <a:r>
                        <a:t/>
                      </a:r>
                      <a:endParaRPr sz="12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p1"/>
          <p:cNvPicPr preferRelativeResize="0"/>
          <p:nvPr/>
        </p:nvPicPr>
        <p:blipFill rotWithShape="1">
          <a:blip r:embed="rId5">
            <a:alphaModFix/>
          </a:blip>
          <a:srcRect b="0" l="0" r="0" t="0"/>
          <a:stretch/>
        </p:blipFill>
        <p:spPr>
          <a:xfrm>
            <a:off x="8239513" y="556771"/>
            <a:ext cx="387878" cy="387928"/>
          </a:xfrm>
          <a:prstGeom prst="rect">
            <a:avLst/>
          </a:prstGeom>
          <a:noFill/>
          <a:ln>
            <a:noFill/>
          </a:ln>
        </p:spPr>
      </p:pic>
      <p:pic>
        <p:nvPicPr>
          <p:cNvPr descr="Teléfono" id="91" name="Google Shape;91;p1"/>
          <p:cNvPicPr preferRelativeResize="0"/>
          <p:nvPr/>
        </p:nvPicPr>
        <p:blipFill rotWithShape="1">
          <a:blip r:embed="rId6">
            <a:alphaModFix/>
          </a:blip>
          <a:srcRect b="0" l="0" r="0" t="0"/>
          <a:stretch/>
        </p:blipFill>
        <p:spPr>
          <a:xfrm>
            <a:off x="10146330" y="864342"/>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4b4b6425_3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a:t>
            </a:r>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 </a:t>
            </a:r>
            <a:r>
              <a:rPr b="1" lang="eu-ES" sz="1800">
                <a:latin typeface="Arial"/>
                <a:ea typeface="Arial"/>
                <a:cs typeface="Arial"/>
                <a:sym typeface="Arial"/>
              </a:rPr>
              <a:t>denon ardura da argazki eta grabaziorik ez egitea.</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ekartzea </a:t>
            </a:r>
            <a:r>
              <a:rPr lang="eu-ES" sz="1800">
                <a:latin typeface="Arial"/>
                <a:ea typeface="Arial"/>
                <a:cs typeface="Arial"/>
                <a:sym typeface="Arial"/>
              </a:rPr>
              <a:t>eskatzen da.</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a:t>
            </a:r>
            <a:r>
              <a:rPr lang="eu-ES" sz="1800">
                <a:latin typeface="Arial"/>
                <a:ea typeface="Arial"/>
                <a:cs typeface="Arial"/>
                <a:sym typeface="Arial"/>
              </a:rPr>
              <a:t> </a:t>
            </a:r>
            <a:r>
              <a:rPr b="1" lang="eu-ES" sz="1800">
                <a:latin typeface="Arial"/>
                <a:ea typeface="Arial"/>
                <a:cs typeface="Arial"/>
                <a:sym typeface="Arial"/>
              </a:rPr>
              <a:t>aldez aurretik abisatzea beharrezkoa da</a:t>
            </a:r>
            <a:r>
              <a:rPr lang="eu-ES" sz="1800">
                <a:latin typeface="Arial"/>
                <a:ea typeface="Arial"/>
                <a:cs typeface="Arial"/>
                <a:sym typeface="Arial"/>
              </a:rPr>
              <a:t>.</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a:t>
            </a:r>
            <a:r>
              <a:rPr lang="eu-ES" sz="1800">
                <a:latin typeface="Arial"/>
                <a:ea typeface="Arial"/>
                <a:cs typeface="Arial"/>
                <a:sym typeface="Arial"/>
              </a:rPr>
              <a:t> bakoitzeko </a:t>
            </a:r>
            <a:r>
              <a:rPr b="1" lang="eu-ES" sz="1800">
                <a:latin typeface="Arial"/>
                <a:ea typeface="Arial"/>
                <a:cs typeface="Arial"/>
                <a:sym typeface="Arial"/>
              </a:rPr>
              <a:t>ordutegia errespetatzea</a:t>
            </a:r>
            <a:r>
              <a:rPr lang="eu-ES" sz="1800">
                <a:latin typeface="Arial"/>
                <a:ea typeface="Arial"/>
                <a:cs typeface="Arial"/>
                <a:sym typeface="Arial"/>
              </a:rPr>
              <a:t> eskatzen da, bai goizean autobusean uzteko orduan baita eguerdian jasotzekoan ere. </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a:t>
            </a:r>
            <a:r>
              <a:rPr lang="eu-ES" sz="1800">
                <a:latin typeface="Arial"/>
                <a:ea typeface="Arial"/>
                <a:cs typeface="Arial"/>
                <a:sym typeface="Arial"/>
              </a:rPr>
              <a:t> egunero. Familiaren esku janaria ekarri edo ez. </a:t>
            </a:r>
            <a:endParaRPr sz="1800">
              <a:latin typeface="Arial"/>
              <a:ea typeface="Arial"/>
              <a:cs typeface="Arial"/>
              <a:sym typeface="Arial"/>
            </a:endParaRPr>
          </a:p>
        </p:txBody>
      </p:sp>
      <p:sp>
        <p:nvSpPr>
          <p:cNvPr id="97" name="Google Shape;97;g8a4b4b6425_3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