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i4mVbEQLQqxZ2qmPUkBKXaktfT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B98D3D0-C544-49E2-B0A1-D693FB724FF6}">
  <a:tblStyle styleId="{9B98D3D0-C544-49E2-B0A1-D693FB724FF6}"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ead0551_2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ead0551_2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
          <p:cNvGraphicFramePr/>
          <p:nvPr/>
        </p:nvGraphicFramePr>
        <p:xfrm>
          <a:off x="297166" y="715527"/>
          <a:ext cx="3000000" cy="3000000"/>
        </p:xfrm>
        <a:graphic>
          <a:graphicData uri="http://schemas.openxmlformats.org/drawingml/2006/table">
            <a:tbl>
              <a:tblPr>
                <a:noFill/>
                <a:tableStyleId>{9B98D3D0-C544-49E2-B0A1-D693FB724FF6}</a:tableStyleId>
              </a:tblPr>
              <a:tblGrid>
                <a:gridCol w="2170825"/>
                <a:gridCol w="2260725"/>
                <a:gridCol w="2338150"/>
                <a:gridCol w="2355525"/>
                <a:gridCol w="2284775"/>
              </a:tblGrid>
              <a:tr h="1235075">
                <a:tc gridSpan="2">
                  <a:txBody>
                    <a:bodyPr/>
                    <a:lstStyle/>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 UDALEKUAK 2022</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LH6</a:t>
                      </a:r>
                      <a:endParaRPr sz="18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200"/>
                        <a:buFont typeface="Arial"/>
                        <a:buNone/>
                      </a:pPr>
                      <a:r>
                        <a:rPr b="1" lang="eu-ES" sz="1100">
                          <a:solidFill>
                            <a:schemeClr val="dk1"/>
                          </a:solidFill>
                        </a:rPr>
                        <a:t>ONGI ETORRIA + JOLASAK</a:t>
                      </a:r>
                      <a:endParaRPr b="1" sz="10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200"/>
                        <a:buFont typeface="Calibri"/>
                        <a:buNone/>
                      </a:pPr>
                      <a:r>
                        <a:rPr b="1" lang="eu-ES" sz="1100">
                          <a:solidFill>
                            <a:schemeClr val="dk1"/>
                          </a:solidFill>
                        </a:rPr>
                        <a:t>ERREKA**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100"/>
                        <a:t>UR JOLASAK***</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IGERILEKUA*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MARRAZKI BIZIDUNAK SORTZEN</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11</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13</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14</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15</a:t>
                      </a:r>
                      <a:endParaRPr sz="1400" u="none" cap="none" strike="noStrike"/>
                    </a:p>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(1. HAMABOSTALDIA BUKATU)</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IGERILEKUA*</a:t>
                      </a:r>
                      <a:endParaRPr/>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KOREOGRAFIAK SORTZEN</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chemeClr val="dk1"/>
                        </a:buClr>
                        <a:buSzPts val="1200"/>
                        <a:buFont typeface="Arial"/>
                        <a:buNone/>
                      </a:pPr>
                      <a:r>
                        <a:rPr b="1" lang="eu-ES" sz="1100" u="none" cap="none" strike="noStrike">
                          <a:latin typeface="Arial"/>
                          <a:ea typeface="Arial"/>
                          <a:cs typeface="Arial"/>
                          <a:sym typeface="Arial"/>
                        </a:rPr>
                        <a:t>ERREKA**</a:t>
                      </a:r>
                      <a:endParaRPr/>
                    </a:p>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FLASHMOB-A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100"/>
                        <a:t>ANTZEZTUZ AGURTU</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18</a:t>
                      </a:r>
                      <a:endParaRPr/>
                    </a:p>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(2. HAMABOSTALDIA HASI)</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20</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21</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495300">
                <a:tc>
                  <a:txBody>
                    <a:bodyPr/>
                    <a:lstStyle/>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p>
                    <a:p>
                      <a:pPr indent="0" lvl="0" marL="0" marR="0" rtl="0" algn="ctr">
                        <a:lnSpc>
                          <a:spcPct val="100000"/>
                        </a:lnSpc>
                        <a:spcBef>
                          <a:spcPts val="0"/>
                        </a:spcBef>
                        <a:spcAft>
                          <a:spcPts val="0"/>
                        </a:spcAft>
                        <a:buClr>
                          <a:schemeClr val="dk1"/>
                        </a:buClr>
                        <a:buSzPts val="1200"/>
                        <a:buFont typeface="Calibri"/>
                        <a:buNone/>
                      </a:pPr>
                      <a:r>
                        <a:rPr b="1" lang="eu-ES" sz="1100" u="none" cap="none" strike="noStrike"/>
                        <a:t>IGERILEKUA*</a:t>
                      </a:r>
                      <a:endParaRPr/>
                    </a:p>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HERRIKO MURALAK EZAGUTZEN</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ERREKA**</a:t>
                      </a:r>
                      <a:endParaRPr/>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SOINUENERA BISITA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IGERILEKUA*</a:t>
                      </a:r>
                      <a:endParaRPr/>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25</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26</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27</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28</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solidFill>
                            <a:srgbClr val="000000"/>
                          </a:solidFill>
                          <a:latin typeface="Arial"/>
                          <a:ea typeface="Arial"/>
                          <a:cs typeface="Arial"/>
                          <a:sym typeface="Arial"/>
                        </a:rPr>
                        <a:t>29</a:t>
                      </a:r>
                      <a:endParaRPr b="1" i="0" sz="1100" u="none" cap="none" strike="noStrike">
                        <a:solidFill>
                          <a:srgbClr val="000000"/>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25675">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rtl="0" algn="ctr">
                        <a:spcBef>
                          <a:spcPts val="0"/>
                        </a:spcBef>
                        <a:spcAft>
                          <a:spcPts val="0"/>
                        </a:spcAft>
                        <a:buClr>
                          <a:srgbClr val="000000"/>
                        </a:buClr>
                        <a:buSzPts val="1100"/>
                        <a:buFont typeface="Arial"/>
                        <a:buNone/>
                      </a:pPr>
                      <a:r>
                        <a:rPr b="1" lang="eu-ES" sz="1100"/>
                        <a:t>AITON AMONEI BISITA</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ERREKA**</a:t>
                      </a:r>
                      <a:endParaRPr/>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IGERILEKUA*</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None/>
                      </a:pPr>
                      <a:r>
                        <a:rPr b="1" lang="eu-ES" sz="1100" u="none" cap="none" strike="noStrike"/>
                        <a:t>AGURRA</a:t>
                      </a:r>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rgbClr val="000000"/>
                        </a:buClr>
                        <a:buSzPts val="1200"/>
                        <a:buFont typeface="Arial"/>
                        <a:buNone/>
                      </a:pPr>
                      <a:r>
                        <a:rPr b="1" lang="eu-ES" sz="1200" u="sng" cap="none" strike="noStrike">
                          <a:latin typeface="Arial"/>
                          <a:ea typeface="Arial"/>
                          <a:cs typeface="Arial"/>
                          <a:sym typeface="Arial"/>
                        </a:rPr>
                        <a:t>OHARRAK:</a:t>
                      </a:r>
                      <a:endParaRPr b="1" sz="1200" u="sng"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lang="eu-ES" sz="1200">
                          <a:solidFill>
                            <a:schemeClr val="dk1"/>
                          </a:solidFill>
                        </a:rPr>
                        <a:t>* Bainujantzia, txanoa eta aldatzeko arropa eta toaila ekarri behar da.</a:t>
                      </a:r>
                      <a:endParaRPr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Errekan ibiltzeko oinetako egokiak, bainujantzia, toaila eta aldatzeko arropa ekarri behar da. </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a:t>
                      </a:r>
                      <a:r>
                        <a:rPr lang="eu-ES" sz="1200">
                          <a:solidFill>
                            <a:schemeClr val="dk1"/>
                          </a:solidFill>
                        </a:rPr>
                        <a:t> Bainujantzia, oinetako egokiak, toaila, eta aldatzeko arropa ekarri behar da.</a:t>
                      </a:r>
                      <a:endParaRPr/>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146063" y="715521"/>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9940755" y="1013867"/>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ead0551_2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430956" lvl="0" marL="430956" rtl="0" algn="just">
              <a:lnSpc>
                <a:spcPct val="100000"/>
              </a:lnSpc>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430956" lvl="0" marL="430956" rtl="0" algn="just">
              <a:lnSpc>
                <a:spcPct val="100000"/>
              </a:lnSpc>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430956" lvl="0" marL="430956"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 </a:t>
            </a:r>
            <a:endParaRPr/>
          </a:p>
          <a:p>
            <a:pPr indent="-430956" lvl="0" marL="430956"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430956" lvl="0" marL="430956" rtl="0" algn="just">
              <a:lnSpc>
                <a:spcPct val="100000"/>
              </a:lnSpc>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430956" lvl="0" marL="430956"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430956" lvl="0" marL="430956"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430956" lvl="0" marL="430956"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430956" lvl="0" marL="430956"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endParaRPr sz="1800">
              <a:latin typeface="Arial"/>
              <a:ea typeface="Arial"/>
              <a:cs typeface="Arial"/>
              <a:sym typeface="Arial"/>
            </a:endParaRPr>
          </a:p>
        </p:txBody>
      </p:sp>
      <p:sp>
        <p:nvSpPr>
          <p:cNvPr id="97" name="Google Shape;97;g8a4ead0551_2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